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31.xml" ContentType="application/vnd.openxmlformats-officedocument.presentationml.tags+xml"/>
  <Override PartName="/ppt/notesSlides/notesSlide1.xml" ContentType="application/vnd.openxmlformats-officedocument.presentationml.notesSlide+xml"/>
  <Override PartName="/ppt/tags/tag32.xml" ContentType="application/vnd.openxmlformats-officedocument.presentationml.tags+xml"/>
  <Override PartName="/ppt/notesSlides/notesSlide2.xml" ContentType="application/vnd.openxmlformats-officedocument.presentationml.notesSlide+xml"/>
  <Override PartName="/ppt/tags/tag33.xml" ContentType="application/vnd.openxmlformats-officedocument.presentationml.tags+xml"/>
  <Override PartName="/ppt/notesSlides/notesSlide3.xml" ContentType="application/vnd.openxmlformats-officedocument.presentationml.notesSlide+xml"/>
  <Override PartName="/ppt/tags/tag34.xml" ContentType="application/vnd.openxmlformats-officedocument.presentationml.tags+xml"/>
  <Override PartName="/ppt/notesSlides/notesSlide4.xml" ContentType="application/vnd.openxmlformats-officedocument.presentationml.notesSlide+xml"/>
  <Override PartName="/ppt/tags/tag35.xml" ContentType="application/vnd.openxmlformats-officedocument.presentationml.tags+xml"/>
  <Override PartName="/ppt/notesSlides/notesSlide5.xml" ContentType="application/vnd.openxmlformats-officedocument.presentationml.notesSlide+xml"/>
  <Override PartName="/ppt/tags/tag36.xml" ContentType="application/vnd.openxmlformats-officedocument.presentationml.tags+xml"/>
  <Override PartName="/ppt/notesSlides/notesSlide6.xml" ContentType="application/vnd.openxmlformats-officedocument.presentationml.notesSlide+xml"/>
  <Override PartName="/ppt/tags/tag37.xml" ContentType="application/vnd.openxmlformats-officedocument.presentationml.tags+xml"/>
  <Override PartName="/ppt/notesSlides/notesSlide7.xml" ContentType="application/vnd.openxmlformats-officedocument.presentationml.notesSlide+xml"/>
  <Override PartName="/ppt/tags/tag38.xml" ContentType="application/vnd.openxmlformats-officedocument.presentationml.tags+xml"/>
  <Override PartName="/ppt/notesSlides/notesSlide8.xml" ContentType="application/vnd.openxmlformats-officedocument.presentationml.notesSlide+xml"/>
  <Override PartName="/ppt/tags/tag39.xml" ContentType="application/vnd.openxmlformats-officedocument.presentationml.tags+xml"/>
  <Override PartName="/ppt/notesSlides/notesSlide9.xml" ContentType="application/vnd.openxmlformats-officedocument.presentationml.notesSlide+xml"/>
  <Override PartName="/ppt/tags/tag40.xml" ContentType="application/vnd.openxmlformats-officedocument.presentationml.tags+xml"/>
  <Override PartName="/ppt/notesSlides/notesSlide10.xml" ContentType="application/vnd.openxmlformats-officedocument.presentationml.notesSlide+xml"/>
  <Override PartName="/ppt/tags/tag41.xml" ContentType="application/vnd.openxmlformats-officedocument.presentationml.tags+xml"/>
  <Override PartName="/ppt/notesSlides/notesSlide11.xml" ContentType="application/vnd.openxmlformats-officedocument.presentationml.notesSlide+xml"/>
  <Override PartName="/ppt/tags/tag42.xml" ContentType="application/vnd.openxmlformats-officedocument.presentationml.tags+xml"/>
  <Override PartName="/ppt/notesSlides/notesSlide12.xml" ContentType="application/vnd.openxmlformats-officedocument.presentationml.notesSlide+xml"/>
  <Override PartName="/ppt/tags/tag43.xml" ContentType="application/vnd.openxmlformats-officedocument.presentationml.tags+xml"/>
  <Override PartName="/ppt/notesSlides/notesSlide13.xml" ContentType="application/vnd.openxmlformats-officedocument.presentationml.notesSlide+xml"/>
  <Override PartName="/ppt/tags/tag44.xml" ContentType="application/vnd.openxmlformats-officedocument.presentationml.tags+xml"/>
  <Override PartName="/ppt/notesSlides/notesSlide14.xml" ContentType="application/vnd.openxmlformats-officedocument.presentationml.notesSlide+xml"/>
  <Override PartName="/ppt/tags/tag45.xml" ContentType="application/vnd.openxmlformats-officedocument.presentationml.tags+xml"/>
  <Override PartName="/ppt/notesSlides/notesSlide15.xml" ContentType="application/vnd.openxmlformats-officedocument.presentationml.notesSlide+xml"/>
  <Override PartName="/ppt/tags/tag46.xml" ContentType="application/vnd.openxmlformats-officedocument.presentationml.tags+xml"/>
  <Override PartName="/ppt/notesSlides/notesSlide16.xml" ContentType="application/vnd.openxmlformats-officedocument.presentationml.notesSlide+xml"/>
  <Override PartName="/ppt/tags/tag47.xml" ContentType="application/vnd.openxmlformats-officedocument.presentationml.tags+xml"/>
  <Override PartName="/ppt/notesSlides/notesSlide17.xml" ContentType="application/vnd.openxmlformats-officedocument.presentationml.notesSlide+xml"/>
  <Override PartName="/ppt/tags/tag48.xml" ContentType="application/vnd.openxmlformats-officedocument.presentationml.tags+xml"/>
  <Override PartName="/ppt/notesSlides/notesSlide18.xml" ContentType="application/vnd.openxmlformats-officedocument.presentationml.notesSlide+xml"/>
  <Override PartName="/ppt/tags/tag49.xml" ContentType="application/vnd.openxmlformats-officedocument.presentationml.tags+xml"/>
  <Override PartName="/ppt/notesSlides/notesSlide19.xml" ContentType="application/vnd.openxmlformats-officedocument.presentationml.notesSlide+xml"/>
  <Override PartName="/ppt/tags/tag50.xml" ContentType="application/vnd.openxmlformats-officedocument.presentationml.tags+xml"/>
  <Override PartName="/ppt/notesSlides/notesSlide20.xml" ContentType="application/vnd.openxmlformats-officedocument.presentationml.notesSlide+xml"/>
  <Override PartName="/ppt/tags/tag51.xml" ContentType="application/vnd.openxmlformats-officedocument.presentationml.tags+xml"/>
  <Override PartName="/ppt/notesSlides/notesSlide21.xml" ContentType="application/vnd.openxmlformats-officedocument.presentationml.notesSlide+xml"/>
  <Override PartName="/ppt/tags/tag52.xml" ContentType="application/vnd.openxmlformats-officedocument.presentationml.tags+xml"/>
  <Override PartName="/ppt/notesSlides/notesSlide22.xml" ContentType="application/vnd.openxmlformats-officedocument.presentationml.notesSlide+xml"/>
  <Override PartName="/ppt/tags/tag53.xml" ContentType="application/vnd.openxmlformats-officedocument.presentationml.tags+xml"/>
  <Override PartName="/ppt/notesSlides/notesSlide23.xml" ContentType="application/vnd.openxmlformats-officedocument.presentationml.notesSlide+xml"/>
  <Override PartName="/ppt/tags/tag54.xml" ContentType="application/vnd.openxmlformats-officedocument.presentationml.tags+xml"/>
  <Override PartName="/ppt/notesSlides/notesSlide24.xml" ContentType="application/vnd.openxmlformats-officedocument.presentationml.notesSlide+xml"/>
  <Override PartName="/ppt/tags/tag55.xml" ContentType="application/vnd.openxmlformats-officedocument.presentationml.tags+xml"/>
  <Override PartName="/ppt/notesSlides/notesSlide25.xml" ContentType="application/vnd.openxmlformats-officedocument.presentationml.notesSlide+xml"/>
  <Override PartName="/ppt/tags/tag56.xml" ContentType="application/vnd.openxmlformats-officedocument.presentationml.tags+xml"/>
  <Override PartName="/ppt/notesSlides/notesSlide26.xml" ContentType="application/vnd.openxmlformats-officedocument.presentationml.notesSlide+xml"/>
  <Override PartName="/ppt/tags/tag57.xml" ContentType="application/vnd.openxmlformats-officedocument.presentationml.tags+xml"/>
  <Override PartName="/ppt/notesSlides/notesSlide27.xml" ContentType="application/vnd.openxmlformats-officedocument.presentationml.notesSlide+xml"/>
  <Override PartName="/ppt/tags/tag58.xml" ContentType="application/vnd.openxmlformats-officedocument.presentationml.tags+xml"/>
  <Override PartName="/ppt/notesSlides/notesSlide28.xml" ContentType="application/vnd.openxmlformats-officedocument.presentationml.notesSlide+xml"/>
  <Override PartName="/ppt/tags/tag59.xml" ContentType="application/vnd.openxmlformats-officedocument.presentationml.tags+xml"/>
  <Override PartName="/ppt/notesSlides/notesSlide29.xml" ContentType="application/vnd.openxmlformats-officedocument.presentationml.notesSlide+xml"/>
  <Override PartName="/ppt/tags/tag60.xml" ContentType="application/vnd.openxmlformats-officedocument.presentationml.tags+xml"/>
  <Override PartName="/ppt/notesSlides/notesSlide30.xml" ContentType="application/vnd.openxmlformats-officedocument.presentationml.notesSlide+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notesSlides/notesSlide31.xml" ContentType="application/vnd.openxmlformats-officedocument.presentationml.notesSlide+xml"/>
  <Override PartName="/ppt/tags/tag66.xml" ContentType="application/vnd.openxmlformats-officedocument.presentationml.tags+xml"/>
  <Override PartName="/ppt/tags/tag67.xml" ContentType="application/vnd.openxmlformats-officedocument.presentationml.tags+xml"/>
  <Override PartName="/ppt/notesSlides/notesSlide32.xml" ContentType="application/vnd.openxmlformats-officedocument.presentationml.notesSlide+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46"/>
  </p:notesMasterIdLst>
  <p:handoutMasterIdLst>
    <p:handoutMasterId r:id="rId47"/>
  </p:handoutMasterIdLst>
  <p:sldIdLst>
    <p:sldId id="267" r:id="rId5"/>
    <p:sldId id="269" r:id="rId6"/>
    <p:sldId id="329" r:id="rId7"/>
    <p:sldId id="330" r:id="rId8"/>
    <p:sldId id="327" r:id="rId9"/>
    <p:sldId id="328" r:id="rId10"/>
    <p:sldId id="331" r:id="rId11"/>
    <p:sldId id="320" r:id="rId12"/>
    <p:sldId id="321" r:id="rId13"/>
    <p:sldId id="270" r:id="rId14"/>
    <p:sldId id="324" r:id="rId15"/>
    <p:sldId id="271" r:id="rId16"/>
    <p:sldId id="283" r:id="rId17"/>
    <p:sldId id="319" r:id="rId18"/>
    <p:sldId id="272" r:id="rId19"/>
    <p:sldId id="297" r:id="rId20"/>
    <p:sldId id="355" r:id="rId21"/>
    <p:sldId id="285" r:id="rId22"/>
    <p:sldId id="332" r:id="rId23"/>
    <p:sldId id="335" r:id="rId24"/>
    <p:sldId id="333" r:id="rId25"/>
    <p:sldId id="339" r:id="rId26"/>
    <p:sldId id="341" r:id="rId27"/>
    <p:sldId id="358" r:id="rId28"/>
    <p:sldId id="357" r:id="rId29"/>
    <p:sldId id="345" r:id="rId30"/>
    <p:sldId id="343" r:id="rId31"/>
    <p:sldId id="344" r:id="rId32"/>
    <p:sldId id="351" r:id="rId33"/>
    <p:sldId id="352" r:id="rId34"/>
    <p:sldId id="350" r:id="rId35"/>
    <p:sldId id="347" r:id="rId36"/>
    <p:sldId id="348" r:id="rId37"/>
    <p:sldId id="349" r:id="rId38"/>
    <p:sldId id="354" r:id="rId39"/>
    <p:sldId id="273" r:id="rId40"/>
    <p:sldId id="286" r:id="rId41"/>
    <p:sldId id="318" r:id="rId42"/>
    <p:sldId id="342" r:id="rId43"/>
    <p:sldId id="316" r:id="rId44"/>
    <p:sldId id="338" r:id="rId45"/>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3EDF1"/>
    <a:srgbClr val="106A55"/>
    <a:srgbClr val="D2DDE3"/>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C8B9974-481E-49C8-B6F9-E8D2248492CD}" v="563" dt="2023-06-27T15:06:25.056"/>
  </p1510:revLst>
</p1510:revInfo>
</file>

<file path=ppt/tableStyles.xml><?xml version="1.0" encoding="utf-8"?>
<a:tblStyleLst xmlns:a="http://schemas.openxmlformats.org/drawingml/2006/main" def="{5C22544A-7EE6-4342-B048-85BDC9FD1C3A}">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332" autoAdjust="0"/>
    <p:restoredTop sz="77673" autoAdjust="0"/>
  </p:normalViewPr>
  <p:slideViewPr>
    <p:cSldViewPr snapToGrid="0">
      <p:cViewPr varScale="1">
        <p:scale>
          <a:sx n="88" d="100"/>
          <a:sy n="88" d="100"/>
        </p:scale>
        <p:origin x="234" y="96"/>
      </p:cViewPr>
      <p:guideLst/>
    </p:cSldViewPr>
  </p:slideViewPr>
  <p:notesTextViewPr>
    <p:cViewPr>
      <p:scale>
        <a:sx n="1" d="1"/>
        <a:sy n="1" d="1"/>
      </p:scale>
      <p:origin x="0" y="0"/>
    </p:cViewPr>
  </p:notesTextViewPr>
  <p:notesViewPr>
    <p:cSldViewPr snapToGrid="0">
      <p:cViewPr varScale="1">
        <p:scale>
          <a:sx n="87" d="100"/>
          <a:sy n="87" d="100"/>
        </p:scale>
        <p:origin x="3360" y="6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handoutMaster" Target="handoutMasters/handoutMaster1.xml"/><Relationship Id="rId50"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notesMaster" Target="notesMasters/notesMaster1.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83BAC9E-B744-EDD2-2B0D-C339774E77A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5BECD900-E905-8F39-49E6-39032599C56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D67FC6B-6F57-4657-ADD2-B6744BFA1308}" type="datetimeFigureOut">
              <a:rPr lang="en-US" smtClean="0"/>
              <a:t>7/5/2023</a:t>
            </a:fld>
            <a:endParaRPr lang="en-US"/>
          </a:p>
        </p:txBody>
      </p:sp>
      <p:sp>
        <p:nvSpPr>
          <p:cNvPr id="4" name="Footer Placeholder 3">
            <a:extLst>
              <a:ext uri="{FF2B5EF4-FFF2-40B4-BE49-F238E27FC236}">
                <a16:creationId xmlns:a16="http://schemas.microsoft.com/office/drawing/2014/main" id="{40C22DEB-EDD9-D8FC-061E-863FA19EEAD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4CD83EC8-4589-17AC-D768-FB22513DCBE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F917F6C-454A-4471-953B-2CA2E6EFF2E4}" type="slidenum">
              <a:rPr lang="en-US" smtClean="0"/>
              <a:t>‹#›</a:t>
            </a:fld>
            <a:endParaRPr lang="en-US"/>
          </a:p>
        </p:txBody>
      </p:sp>
    </p:spTree>
    <p:extLst>
      <p:ext uri="{BB962C8B-B14F-4D97-AF65-F5344CB8AC3E}">
        <p14:creationId xmlns:p14="http://schemas.microsoft.com/office/powerpoint/2010/main" val="37894358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3C4FE6B-ACE2-45F5-8B09-0A230D11F74C}" type="datetimeFigureOut">
              <a:rPr lang="de-DE" smtClean="0"/>
              <a:t>05.07.2023</a:t>
            </a:fld>
            <a:endParaRPr lang="de-DE"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8D215B1-5AE8-449F-8BBB-AF3B75A2FE26}" type="slidenum">
              <a:rPr lang="de-DE" smtClean="0"/>
              <a:t>‹#›</a:t>
            </a:fld>
            <a:endParaRPr lang="de-DE" dirty="0"/>
          </a:p>
        </p:txBody>
      </p:sp>
    </p:spTree>
    <p:extLst>
      <p:ext uri="{BB962C8B-B14F-4D97-AF65-F5344CB8AC3E}">
        <p14:creationId xmlns:p14="http://schemas.microsoft.com/office/powerpoint/2010/main" val="8579756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Hey, </a:t>
            </a:r>
            <a:r>
              <a:rPr lang="de-DE" dirty="0" err="1"/>
              <a:t>everyone</a:t>
            </a:r>
            <a:r>
              <a:rPr lang="de-DE" dirty="0"/>
              <a:t>! </a:t>
            </a:r>
            <a:r>
              <a:rPr lang="de-DE" dirty="0" err="1"/>
              <a:t>Thanks</a:t>
            </a:r>
            <a:r>
              <a:rPr lang="de-DE" dirty="0"/>
              <a:t> </a:t>
            </a:r>
            <a:r>
              <a:rPr lang="de-DE" dirty="0" err="1"/>
              <a:t>for</a:t>
            </a:r>
            <a:r>
              <a:rPr lang="de-DE" dirty="0"/>
              <a:t> </a:t>
            </a:r>
            <a:r>
              <a:rPr lang="de-DE" dirty="0" err="1"/>
              <a:t>coming</a:t>
            </a:r>
            <a:r>
              <a:rPr lang="de-DE" dirty="0"/>
              <a:t> </a:t>
            </a:r>
            <a:r>
              <a:rPr lang="de-DE" dirty="0" err="1"/>
              <a:t>to</a:t>
            </a:r>
            <a:r>
              <a:rPr lang="de-DE" dirty="0"/>
              <a:t> </a:t>
            </a:r>
            <a:r>
              <a:rPr lang="de-DE" dirty="0" err="1"/>
              <a:t>my</a:t>
            </a:r>
            <a:r>
              <a:rPr lang="de-DE" dirty="0"/>
              <a:t> </a:t>
            </a:r>
            <a:r>
              <a:rPr lang="de-DE" dirty="0" err="1"/>
              <a:t>presentation</a:t>
            </a:r>
            <a:r>
              <a:rPr lang="de-DE" dirty="0"/>
              <a:t>. </a:t>
            </a:r>
            <a:r>
              <a:rPr lang="de-DE" dirty="0" err="1"/>
              <a:t>I‘m</a:t>
            </a:r>
            <a:r>
              <a:rPr lang="de-DE" dirty="0"/>
              <a:t> Luiza </a:t>
            </a:r>
            <a:r>
              <a:rPr lang="de-DE" dirty="0" err="1"/>
              <a:t>as</a:t>
            </a:r>
            <a:r>
              <a:rPr lang="de-DE" dirty="0"/>
              <a:t> I </a:t>
            </a:r>
            <a:r>
              <a:rPr lang="de-DE" dirty="0" err="1"/>
              <a:t>think</a:t>
            </a:r>
            <a:r>
              <a:rPr lang="de-DE" dirty="0"/>
              <a:t> </a:t>
            </a:r>
            <a:r>
              <a:rPr lang="de-DE" dirty="0" err="1"/>
              <a:t>you</a:t>
            </a:r>
            <a:r>
              <a:rPr lang="de-DE" dirty="0"/>
              <a:t> all </a:t>
            </a:r>
            <a:r>
              <a:rPr lang="de-DE" dirty="0" err="1"/>
              <a:t>know</a:t>
            </a:r>
            <a:r>
              <a:rPr lang="de-DE" dirty="0"/>
              <a:t>, and I </a:t>
            </a:r>
            <a:r>
              <a:rPr lang="de-DE" dirty="0" err="1"/>
              <a:t>have</a:t>
            </a:r>
            <a:r>
              <a:rPr lang="de-DE" dirty="0"/>
              <a:t> </a:t>
            </a:r>
            <a:r>
              <a:rPr lang="de-DE" dirty="0" err="1"/>
              <a:t>been</a:t>
            </a:r>
            <a:r>
              <a:rPr lang="de-DE" dirty="0"/>
              <a:t> </a:t>
            </a:r>
            <a:r>
              <a:rPr lang="de-DE" dirty="0" err="1"/>
              <a:t>living</a:t>
            </a:r>
            <a:r>
              <a:rPr lang="de-DE" dirty="0"/>
              <a:t> </a:t>
            </a:r>
            <a:r>
              <a:rPr lang="de-DE" dirty="0" err="1"/>
              <a:t>here</a:t>
            </a:r>
            <a:r>
              <a:rPr lang="de-DE" dirty="0"/>
              <a:t> in Germany </a:t>
            </a:r>
            <a:r>
              <a:rPr lang="de-DE" dirty="0" err="1"/>
              <a:t>for</a:t>
            </a:r>
            <a:r>
              <a:rPr lang="de-DE" dirty="0"/>
              <a:t> a </a:t>
            </a:r>
            <a:r>
              <a:rPr lang="de-DE" dirty="0" err="1"/>
              <a:t>little</a:t>
            </a:r>
            <a:r>
              <a:rPr lang="de-DE" dirty="0"/>
              <a:t> </a:t>
            </a:r>
            <a:r>
              <a:rPr lang="de-DE" dirty="0" err="1"/>
              <a:t>more</a:t>
            </a:r>
            <a:r>
              <a:rPr lang="de-DE" dirty="0"/>
              <a:t> </a:t>
            </a:r>
            <a:r>
              <a:rPr lang="de-DE" dirty="0" err="1"/>
              <a:t>than</a:t>
            </a:r>
            <a:r>
              <a:rPr lang="de-DE" dirty="0"/>
              <a:t> a </a:t>
            </a:r>
            <a:r>
              <a:rPr lang="de-DE" dirty="0" err="1"/>
              <a:t>year</a:t>
            </a:r>
            <a:r>
              <a:rPr lang="de-DE" dirty="0"/>
              <a:t> </a:t>
            </a:r>
            <a:r>
              <a:rPr lang="de-DE" dirty="0" err="1"/>
              <a:t>now</a:t>
            </a:r>
            <a:r>
              <a:rPr lang="de-DE" dirty="0"/>
              <a:t>. </a:t>
            </a:r>
            <a:br>
              <a:rPr lang="de-DE" dirty="0"/>
            </a:br>
            <a:br>
              <a:rPr lang="de-DE" dirty="0"/>
            </a:br>
            <a:r>
              <a:rPr lang="de-DE" dirty="0"/>
              <a:t>Working at IPT, I </a:t>
            </a:r>
            <a:r>
              <a:rPr lang="de-DE" dirty="0" err="1"/>
              <a:t>had</a:t>
            </a:r>
            <a:r>
              <a:rPr lang="de-DE" dirty="0"/>
              <a:t> </a:t>
            </a:r>
            <a:r>
              <a:rPr lang="de-DE" dirty="0" err="1"/>
              <a:t>the</a:t>
            </a:r>
            <a:r>
              <a:rPr lang="de-DE" dirty="0"/>
              <a:t> </a:t>
            </a:r>
            <a:r>
              <a:rPr lang="de-DE" dirty="0" err="1"/>
              <a:t>opportunity</a:t>
            </a:r>
            <a:r>
              <a:rPr lang="de-DE" dirty="0"/>
              <a:t> </a:t>
            </a:r>
            <a:r>
              <a:rPr lang="de-DE" dirty="0" err="1"/>
              <a:t>to</a:t>
            </a:r>
            <a:r>
              <a:rPr lang="de-DE" dirty="0"/>
              <a:t> </a:t>
            </a:r>
            <a:r>
              <a:rPr lang="de-DE" dirty="0" err="1"/>
              <a:t>delve</a:t>
            </a:r>
            <a:r>
              <a:rPr lang="de-DE" dirty="0"/>
              <a:t> </a:t>
            </a:r>
            <a:r>
              <a:rPr lang="de-DE" dirty="0" err="1"/>
              <a:t>into</a:t>
            </a:r>
            <a:r>
              <a:rPr lang="de-DE" dirty="0"/>
              <a:t> </a:t>
            </a:r>
            <a:r>
              <a:rPr lang="de-DE" dirty="0" err="1"/>
              <a:t>amazing</a:t>
            </a:r>
            <a:r>
              <a:rPr lang="de-DE" dirty="0"/>
              <a:t> </a:t>
            </a:r>
            <a:r>
              <a:rPr lang="de-DE" dirty="0" err="1"/>
              <a:t>projects</a:t>
            </a:r>
            <a:r>
              <a:rPr lang="de-DE" dirty="0"/>
              <a:t> and </a:t>
            </a:r>
            <a:r>
              <a:rPr lang="de-DE" dirty="0" err="1"/>
              <a:t>the</a:t>
            </a:r>
            <a:r>
              <a:rPr lang="de-DE" dirty="0"/>
              <a:t> 5G.NAMICO, </a:t>
            </a:r>
            <a:r>
              <a:rPr lang="de-DE" dirty="0" err="1"/>
              <a:t>especifically</a:t>
            </a:r>
            <a:r>
              <a:rPr lang="de-DE" dirty="0"/>
              <a:t> </a:t>
            </a:r>
            <a:r>
              <a:rPr lang="de-DE" dirty="0" err="1"/>
              <a:t>the</a:t>
            </a:r>
            <a:r>
              <a:rPr lang="de-DE" dirty="0"/>
              <a:t> </a:t>
            </a:r>
            <a:r>
              <a:rPr lang="de-DE" dirty="0" err="1"/>
              <a:t>validation</a:t>
            </a:r>
            <a:r>
              <a:rPr lang="de-DE" dirty="0"/>
              <a:t> </a:t>
            </a:r>
            <a:r>
              <a:rPr lang="de-DE" dirty="0" err="1"/>
              <a:t>of</a:t>
            </a:r>
            <a:r>
              <a:rPr lang="de-DE" dirty="0"/>
              <a:t> </a:t>
            </a:r>
            <a:r>
              <a:rPr lang="de-DE" dirty="0" err="1"/>
              <a:t>the</a:t>
            </a:r>
            <a:r>
              <a:rPr lang="de-DE" dirty="0"/>
              <a:t> remote-</a:t>
            </a:r>
            <a:r>
              <a:rPr lang="de-DE" dirty="0" err="1"/>
              <a:t>contol</a:t>
            </a:r>
            <a:r>
              <a:rPr lang="de-DE" dirty="0"/>
              <a:t> </a:t>
            </a:r>
            <a:r>
              <a:rPr lang="de-DE" dirty="0" err="1"/>
              <a:t>use</a:t>
            </a:r>
            <a:r>
              <a:rPr lang="de-DE" dirty="0"/>
              <a:t> </a:t>
            </a:r>
            <a:r>
              <a:rPr lang="de-DE" dirty="0" err="1"/>
              <a:t>cases</a:t>
            </a:r>
            <a:r>
              <a:rPr lang="de-DE" dirty="0"/>
              <a:t> </a:t>
            </a:r>
            <a:r>
              <a:rPr lang="de-DE" dirty="0" err="1"/>
              <a:t>for</a:t>
            </a:r>
            <a:r>
              <a:rPr lang="de-DE" dirty="0"/>
              <a:t> </a:t>
            </a:r>
            <a:r>
              <a:rPr lang="de-DE" dirty="0" err="1"/>
              <a:t>construction</a:t>
            </a:r>
            <a:r>
              <a:rPr lang="de-DE" dirty="0"/>
              <a:t> and </a:t>
            </a:r>
            <a:r>
              <a:rPr lang="de-DE" dirty="0" err="1"/>
              <a:t>mining</a:t>
            </a:r>
            <a:r>
              <a:rPr lang="de-DE" dirty="0"/>
              <a:t> </a:t>
            </a:r>
            <a:r>
              <a:rPr lang="de-DE" dirty="0" err="1"/>
              <a:t>robots</a:t>
            </a:r>
            <a:r>
              <a:rPr lang="de-DE" dirty="0"/>
              <a:t> in 5G, was </a:t>
            </a:r>
            <a:r>
              <a:rPr lang="de-DE" dirty="0" err="1"/>
              <a:t>the</a:t>
            </a:r>
            <a:r>
              <a:rPr lang="de-DE" dirty="0"/>
              <a:t> </a:t>
            </a:r>
            <a:r>
              <a:rPr lang="de-DE" dirty="0" err="1"/>
              <a:t>one</a:t>
            </a:r>
            <a:r>
              <a:rPr lang="de-DE" dirty="0"/>
              <a:t> </a:t>
            </a:r>
            <a:r>
              <a:rPr lang="de-DE" dirty="0" err="1"/>
              <a:t>chosen</a:t>
            </a:r>
            <a:r>
              <a:rPr lang="de-DE" dirty="0"/>
              <a:t> </a:t>
            </a:r>
            <a:r>
              <a:rPr lang="de-DE" dirty="0" err="1"/>
              <a:t>for</a:t>
            </a:r>
            <a:r>
              <a:rPr lang="de-DE" dirty="0"/>
              <a:t> </a:t>
            </a:r>
            <a:r>
              <a:rPr lang="de-DE" dirty="0" err="1"/>
              <a:t>the</a:t>
            </a:r>
            <a:r>
              <a:rPr lang="de-DE" dirty="0"/>
              <a:t> </a:t>
            </a:r>
            <a:r>
              <a:rPr lang="de-DE" dirty="0" err="1"/>
              <a:t>development</a:t>
            </a:r>
            <a:r>
              <a:rPr lang="de-DE" dirty="0"/>
              <a:t> </a:t>
            </a:r>
            <a:r>
              <a:rPr lang="de-DE" dirty="0" err="1"/>
              <a:t>of</a:t>
            </a:r>
            <a:r>
              <a:rPr lang="de-DE" dirty="0"/>
              <a:t> </a:t>
            </a:r>
            <a:r>
              <a:rPr lang="de-DE" dirty="0" err="1"/>
              <a:t>my</a:t>
            </a:r>
            <a:r>
              <a:rPr lang="de-DE" dirty="0"/>
              <a:t> </a:t>
            </a:r>
            <a:r>
              <a:rPr lang="de-DE" dirty="0" err="1"/>
              <a:t>thesis</a:t>
            </a:r>
            <a:r>
              <a:rPr lang="de-DE" dirty="0"/>
              <a:t>. </a:t>
            </a:r>
            <a:br>
              <a:rPr lang="de-DE" dirty="0"/>
            </a:br>
            <a:br>
              <a:rPr lang="de-DE" dirty="0"/>
            </a:br>
            <a:r>
              <a:rPr lang="de-DE" dirty="0" err="1"/>
              <a:t>I‘d</a:t>
            </a:r>
            <a:r>
              <a:rPr lang="de-DE" dirty="0"/>
              <a:t> like </a:t>
            </a:r>
            <a:r>
              <a:rPr lang="de-DE" dirty="0" err="1"/>
              <a:t>to</a:t>
            </a:r>
            <a:r>
              <a:rPr lang="de-DE" dirty="0"/>
              <a:t> </a:t>
            </a:r>
            <a:r>
              <a:rPr lang="en-US" b="0" i="0" dirty="0">
                <a:solidFill>
                  <a:srgbClr val="374151"/>
                </a:solidFill>
                <a:effectLst/>
                <a:latin typeface="Söhne"/>
              </a:rPr>
              <a:t>extend</a:t>
            </a:r>
            <a:r>
              <a:rPr lang="de-DE" dirty="0"/>
              <a:t> a </a:t>
            </a:r>
            <a:r>
              <a:rPr lang="de-DE" dirty="0" err="1"/>
              <a:t>special</a:t>
            </a:r>
            <a:r>
              <a:rPr lang="de-DE" dirty="0"/>
              <a:t> </a:t>
            </a:r>
            <a:r>
              <a:rPr lang="de-DE" dirty="0" err="1"/>
              <a:t>thank</a:t>
            </a:r>
            <a:r>
              <a:rPr lang="de-DE" dirty="0"/>
              <a:t> </a:t>
            </a:r>
            <a:r>
              <a:rPr lang="de-DE" dirty="0" err="1"/>
              <a:t>you</a:t>
            </a:r>
            <a:r>
              <a:rPr lang="de-DE" dirty="0"/>
              <a:t> </a:t>
            </a:r>
            <a:r>
              <a:rPr lang="de-DE" dirty="0" err="1"/>
              <a:t>to</a:t>
            </a:r>
            <a:r>
              <a:rPr lang="de-DE" dirty="0"/>
              <a:t> </a:t>
            </a:r>
            <a:r>
              <a:rPr lang="de-DE" dirty="0" err="1"/>
              <a:t>the</a:t>
            </a:r>
            <a:r>
              <a:rPr lang="de-DE" dirty="0"/>
              <a:t> </a:t>
            </a:r>
            <a:r>
              <a:rPr lang="de-DE" dirty="0" err="1"/>
              <a:t>evaluation</a:t>
            </a:r>
            <a:r>
              <a:rPr lang="de-DE" dirty="0"/>
              <a:t> </a:t>
            </a:r>
            <a:r>
              <a:rPr lang="de-DE" dirty="0" err="1"/>
              <a:t>board</a:t>
            </a:r>
            <a:r>
              <a:rPr lang="de-DE" dirty="0"/>
              <a:t> </a:t>
            </a:r>
            <a:r>
              <a:rPr lang="de-DE" dirty="0" err="1"/>
              <a:t>for</a:t>
            </a:r>
            <a:r>
              <a:rPr lang="de-DE" dirty="0"/>
              <a:t> </a:t>
            </a:r>
            <a:r>
              <a:rPr lang="de-DE" dirty="0" err="1"/>
              <a:t>being</a:t>
            </a:r>
            <a:r>
              <a:rPr lang="de-DE" dirty="0"/>
              <a:t> </a:t>
            </a:r>
            <a:r>
              <a:rPr lang="de-DE" dirty="0" err="1"/>
              <a:t>present</a:t>
            </a:r>
            <a:r>
              <a:rPr lang="de-DE" dirty="0"/>
              <a:t> </a:t>
            </a:r>
            <a:r>
              <a:rPr lang="de-DE" dirty="0" err="1"/>
              <a:t>here</a:t>
            </a:r>
            <a:r>
              <a:rPr lang="de-DE" dirty="0"/>
              <a:t> and </a:t>
            </a:r>
            <a:r>
              <a:rPr lang="de-DE" dirty="0" err="1"/>
              <a:t>accepting</a:t>
            </a:r>
            <a:r>
              <a:rPr lang="de-DE" dirty="0"/>
              <a:t> </a:t>
            </a:r>
            <a:r>
              <a:rPr lang="de-DE" dirty="0" err="1"/>
              <a:t>the</a:t>
            </a:r>
            <a:r>
              <a:rPr lang="de-DE" dirty="0"/>
              <a:t> </a:t>
            </a:r>
            <a:r>
              <a:rPr lang="de-DE" dirty="0" err="1"/>
              <a:t>invitation</a:t>
            </a:r>
            <a:r>
              <a:rPr lang="de-DE" dirty="0"/>
              <a:t> </a:t>
            </a:r>
            <a:r>
              <a:rPr lang="de-DE" dirty="0" err="1"/>
              <a:t>to</a:t>
            </a:r>
            <a:r>
              <a:rPr lang="de-DE" dirty="0"/>
              <a:t> </a:t>
            </a:r>
            <a:r>
              <a:rPr lang="de-DE" dirty="0" err="1"/>
              <a:t>participate</a:t>
            </a:r>
            <a:r>
              <a:rPr lang="de-DE" dirty="0"/>
              <a:t> </a:t>
            </a:r>
            <a:r>
              <a:rPr lang="de-DE" dirty="0" err="1"/>
              <a:t>today</a:t>
            </a:r>
            <a:r>
              <a:rPr lang="de-DE" dirty="0"/>
              <a:t>, and </a:t>
            </a:r>
            <a:r>
              <a:rPr lang="de-DE" dirty="0" err="1"/>
              <a:t>to</a:t>
            </a:r>
            <a:r>
              <a:rPr lang="de-DE" dirty="0"/>
              <a:t> </a:t>
            </a:r>
            <a:r>
              <a:rPr lang="de-DE" dirty="0" err="1"/>
              <a:t>my</a:t>
            </a:r>
            <a:r>
              <a:rPr lang="de-DE" dirty="0"/>
              <a:t> </a:t>
            </a:r>
            <a:r>
              <a:rPr lang="de-DE" dirty="0" err="1"/>
              <a:t>supervisors</a:t>
            </a:r>
            <a:r>
              <a:rPr lang="de-DE" dirty="0"/>
              <a:t>: </a:t>
            </a:r>
            <a:r>
              <a:rPr lang="de-DE" dirty="0" err="1"/>
              <a:t>Aninha</a:t>
            </a:r>
            <a:r>
              <a:rPr lang="de-DE" dirty="0"/>
              <a:t> and Sarah, </a:t>
            </a:r>
            <a:r>
              <a:rPr lang="de-DE" dirty="0" err="1"/>
              <a:t>for</a:t>
            </a:r>
            <a:r>
              <a:rPr lang="de-DE" dirty="0"/>
              <a:t> </a:t>
            </a:r>
            <a:r>
              <a:rPr lang="de-DE" dirty="0" err="1"/>
              <a:t>the</a:t>
            </a:r>
            <a:r>
              <a:rPr lang="de-DE" dirty="0"/>
              <a:t> support </a:t>
            </a:r>
            <a:r>
              <a:rPr lang="de-DE" dirty="0" err="1"/>
              <a:t>througout</a:t>
            </a:r>
            <a:r>
              <a:rPr lang="de-DE" dirty="0"/>
              <a:t> </a:t>
            </a:r>
            <a:r>
              <a:rPr lang="de-DE" dirty="0" err="1"/>
              <a:t>this</a:t>
            </a:r>
            <a:r>
              <a:rPr lang="de-DE" dirty="0"/>
              <a:t> </a:t>
            </a:r>
            <a:r>
              <a:rPr lang="de-DE" dirty="0" err="1"/>
              <a:t>whole</a:t>
            </a:r>
            <a:r>
              <a:rPr lang="de-DE" dirty="0"/>
              <a:t> </a:t>
            </a:r>
            <a:r>
              <a:rPr lang="de-DE" dirty="0" err="1"/>
              <a:t>journey</a:t>
            </a:r>
            <a:r>
              <a:rPr lang="de-DE" dirty="0"/>
              <a:t>. And </a:t>
            </a:r>
            <a:r>
              <a:rPr lang="de-DE" dirty="0" err="1"/>
              <a:t>now</a:t>
            </a:r>
            <a:r>
              <a:rPr lang="de-DE" dirty="0"/>
              <a:t>, </a:t>
            </a:r>
            <a:r>
              <a:rPr lang="de-DE" dirty="0" err="1"/>
              <a:t>let‘s</a:t>
            </a:r>
            <a:r>
              <a:rPr lang="de-DE" dirty="0"/>
              <a:t> </a:t>
            </a:r>
            <a:r>
              <a:rPr lang="de-DE" dirty="0" err="1"/>
              <a:t>get</a:t>
            </a:r>
            <a:r>
              <a:rPr lang="de-DE" dirty="0"/>
              <a:t> </a:t>
            </a:r>
            <a:r>
              <a:rPr lang="de-DE" dirty="0" err="1"/>
              <a:t>started</a:t>
            </a:r>
            <a:r>
              <a:rPr lang="de-DE" dirty="0"/>
              <a:t>!</a:t>
            </a:r>
          </a:p>
        </p:txBody>
      </p:sp>
      <p:sp>
        <p:nvSpPr>
          <p:cNvPr id="4" name="Slide Number Placeholder 3"/>
          <p:cNvSpPr>
            <a:spLocks noGrp="1"/>
          </p:cNvSpPr>
          <p:nvPr>
            <p:ph type="sldNum" sz="quarter" idx="5"/>
          </p:nvPr>
        </p:nvSpPr>
        <p:spPr/>
        <p:txBody>
          <a:bodyPr/>
          <a:lstStyle/>
          <a:p>
            <a:fld id="{38D215B1-5AE8-449F-8BBB-AF3B75A2FE26}" type="slidenum">
              <a:rPr lang="de-DE" smtClean="0"/>
              <a:t>1</a:t>
            </a:fld>
            <a:endParaRPr lang="de-DE" dirty="0"/>
          </a:p>
        </p:txBody>
      </p:sp>
    </p:spTree>
    <p:extLst>
      <p:ext uri="{BB962C8B-B14F-4D97-AF65-F5344CB8AC3E}">
        <p14:creationId xmlns:p14="http://schemas.microsoft.com/office/powerpoint/2010/main" val="12076449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Moving on, I </a:t>
            </a:r>
            <a:r>
              <a:rPr lang="de-DE" dirty="0" err="1"/>
              <a:t>want</a:t>
            </a:r>
            <a:r>
              <a:rPr lang="de-DE" dirty="0"/>
              <a:t> </a:t>
            </a:r>
            <a:r>
              <a:rPr lang="de-DE" dirty="0" err="1"/>
              <a:t>to</a:t>
            </a:r>
            <a:r>
              <a:rPr lang="de-DE" dirty="0"/>
              <a:t> </a:t>
            </a:r>
            <a:r>
              <a:rPr lang="de-DE" dirty="0" err="1"/>
              <a:t>make</a:t>
            </a:r>
            <a:r>
              <a:rPr lang="de-DE" dirty="0"/>
              <a:t> </a:t>
            </a:r>
            <a:r>
              <a:rPr lang="de-DE" dirty="0" err="1"/>
              <a:t>the</a:t>
            </a:r>
            <a:r>
              <a:rPr lang="de-DE" dirty="0"/>
              <a:t> </a:t>
            </a:r>
            <a:r>
              <a:rPr lang="de-DE" dirty="0" err="1"/>
              <a:t>objectives</a:t>
            </a:r>
            <a:r>
              <a:rPr lang="de-DE" dirty="0"/>
              <a:t> </a:t>
            </a:r>
            <a:r>
              <a:rPr lang="de-DE" dirty="0" err="1"/>
              <a:t>of</a:t>
            </a:r>
            <a:r>
              <a:rPr lang="de-DE" dirty="0"/>
              <a:t> </a:t>
            </a:r>
            <a:r>
              <a:rPr lang="de-DE" dirty="0" err="1"/>
              <a:t>this</a:t>
            </a:r>
            <a:r>
              <a:rPr lang="de-DE" dirty="0"/>
              <a:t> </a:t>
            </a:r>
            <a:r>
              <a:rPr lang="de-DE" dirty="0" err="1"/>
              <a:t>work</a:t>
            </a:r>
            <a:r>
              <a:rPr lang="de-DE" dirty="0"/>
              <a:t> </a:t>
            </a:r>
            <a:r>
              <a:rPr lang="de-DE" dirty="0" err="1"/>
              <a:t>clear</a:t>
            </a:r>
            <a:r>
              <a:rPr lang="de-DE" dirty="0"/>
              <a:t> </a:t>
            </a:r>
            <a:r>
              <a:rPr lang="de-DE" dirty="0" err="1"/>
              <a:t>for</a:t>
            </a:r>
            <a:r>
              <a:rPr lang="de-DE" dirty="0"/>
              <a:t> </a:t>
            </a:r>
            <a:r>
              <a:rPr lang="de-DE" dirty="0" err="1"/>
              <a:t>everyone</a:t>
            </a:r>
            <a:r>
              <a:rPr lang="de-DE" dirty="0"/>
              <a:t>. </a:t>
            </a:r>
          </a:p>
        </p:txBody>
      </p:sp>
      <p:sp>
        <p:nvSpPr>
          <p:cNvPr id="4" name="Slide Number Placeholder 3"/>
          <p:cNvSpPr>
            <a:spLocks noGrp="1"/>
          </p:cNvSpPr>
          <p:nvPr>
            <p:ph type="sldNum" sz="quarter" idx="5"/>
          </p:nvPr>
        </p:nvSpPr>
        <p:spPr/>
        <p:txBody>
          <a:bodyPr/>
          <a:lstStyle/>
          <a:p>
            <a:fld id="{38D215B1-5AE8-449F-8BBB-AF3B75A2FE26}" type="slidenum">
              <a:rPr lang="de-DE" smtClean="0"/>
              <a:t>10</a:t>
            </a:fld>
            <a:endParaRPr lang="de-DE"/>
          </a:p>
        </p:txBody>
      </p:sp>
    </p:spTree>
    <p:extLst>
      <p:ext uri="{BB962C8B-B14F-4D97-AF65-F5344CB8AC3E}">
        <p14:creationId xmlns:p14="http://schemas.microsoft.com/office/powerpoint/2010/main" val="5836396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r>
              <a:rPr lang="en-US" b="0" i="0" dirty="0">
                <a:solidFill>
                  <a:srgbClr val="374151"/>
                </a:solidFill>
                <a:effectLst/>
                <a:latin typeface="Söhne"/>
              </a:rPr>
            </a:br>
            <a:r>
              <a:rPr lang="en-US" b="0" i="0" dirty="0">
                <a:solidFill>
                  <a:srgbClr val="374151"/>
                </a:solidFill>
                <a:effectLst/>
                <a:latin typeface="Söhne"/>
              </a:rPr>
              <a:t>Well, to begin with, the primary objective of this study was to conduct an extensive literature review of existing works and studies in the field. This phase significantly enhanced my understanding and provided a solid foundation for the topic I aimed to address and subsequently write about.</a:t>
            </a:r>
          </a:p>
          <a:p>
            <a:pPr algn="l"/>
            <a:endParaRPr lang="en-US" b="0" i="0" dirty="0">
              <a:solidFill>
                <a:srgbClr val="374151"/>
              </a:solidFill>
              <a:effectLst/>
              <a:latin typeface="Söhne"/>
            </a:endParaRPr>
          </a:p>
          <a:p>
            <a:pPr algn="l"/>
            <a:r>
              <a:rPr lang="en-US" b="0" i="0" dirty="0">
                <a:solidFill>
                  <a:srgbClr val="374151"/>
                </a:solidFill>
                <a:effectLst/>
                <a:latin typeface="Söhne"/>
              </a:rPr>
              <a:t>Following that, it became important to document the use cases, along with outlining the planned network setup for implementation in various scenarios. This step represented the ultimate goal of the entire project.</a:t>
            </a:r>
          </a:p>
          <a:p>
            <a:pPr algn="l"/>
            <a:endParaRPr lang="en-US" b="0" i="0" dirty="0">
              <a:solidFill>
                <a:srgbClr val="374151"/>
              </a:solidFill>
              <a:effectLst/>
              <a:latin typeface="Söhne"/>
            </a:endParaRPr>
          </a:p>
          <a:p>
            <a:pPr algn="l"/>
            <a:r>
              <a:rPr lang="en-US" b="0" i="0" dirty="0">
                <a:solidFill>
                  <a:srgbClr val="374151"/>
                </a:solidFill>
                <a:effectLst/>
                <a:latin typeface="Söhne"/>
              </a:rPr>
              <a:t>Subsequently, it was necessary to devise a comprehensive plan and strategize the most effective methods for measuring the applications in the domains of Construction and Mining.</a:t>
            </a:r>
          </a:p>
          <a:p>
            <a:pPr algn="l"/>
            <a:endParaRPr lang="en-US" b="0" i="0" dirty="0">
              <a:solidFill>
                <a:srgbClr val="374151"/>
              </a:solidFill>
              <a:effectLst/>
              <a:latin typeface="Söhne"/>
            </a:endParaRPr>
          </a:p>
          <a:p>
            <a:pPr algn="l"/>
            <a:r>
              <a:rPr lang="en-US" b="0" i="0" dirty="0">
                <a:solidFill>
                  <a:srgbClr val="374151"/>
                </a:solidFill>
                <a:effectLst/>
                <a:latin typeface="Söhne"/>
              </a:rPr>
              <a:t>Additionally, a test plan was established to acquire valuable insights and determine the specific parameters to be extracted from the scenarios, as well as the anticipated values to be obtained.</a:t>
            </a:r>
          </a:p>
          <a:p>
            <a:pPr algn="l"/>
            <a:endParaRPr lang="en-US" b="0" i="0" dirty="0">
              <a:solidFill>
                <a:srgbClr val="374151"/>
              </a:solidFill>
              <a:effectLst/>
              <a:latin typeface="Söhne"/>
            </a:endParaRPr>
          </a:p>
          <a:p>
            <a:pPr algn="l"/>
            <a:r>
              <a:rPr lang="en-US" b="0" i="0" dirty="0">
                <a:solidFill>
                  <a:srgbClr val="343541"/>
                </a:solidFill>
                <a:effectLst/>
                <a:latin typeface="Söhne"/>
              </a:rPr>
              <a:t>At the end of it all, </a:t>
            </a:r>
            <a:r>
              <a:rPr lang="en-US" b="0" i="0" dirty="0">
                <a:solidFill>
                  <a:srgbClr val="374151"/>
                </a:solidFill>
                <a:effectLst/>
                <a:latin typeface="Söhne"/>
              </a:rPr>
              <a:t>it was fundamental to validate the data collected and compare it against the expected results. This process allowed a thorough analysis of the functionality, areas for improvement, and the current state of each application.</a:t>
            </a:r>
          </a:p>
          <a:p>
            <a:pPr algn="l"/>
            <a:endParaRPr lang="en-US" b="0" i="0" dirty="0">
              <a:solidFill>
                <a:srgbClr val="374151"/>
              </a:solidFill>
              <a:effectLst/>
              <a:latin typeface="Söhne"/>
            </a:endParaRPr>
          </a:p>
          <a:p>
            <a:pPr algn="l"/>
            <a:r>
              <a:rPr lang="en-US" b="0" i="0" dirty="0">
                <a:solidFill>
                  <a:srgbClr val="374151"/>
                </a:solidFill>
                <a:effectLst/>
                <a:latin typeface="Söhne"/>
              </a:rPr>
              <a:t>In summary, this research project included a systematic approach, starting with a literature review, followed by the formulation of use cases and network setups, strategic planning for measurement methods, execution of a test plan, data validation, and ultimately a comprehensive analysis of the findings.</a:t>
            </a:r>
          </a:p>
          <a:p>
            <a:endParaRPr lang="en-US" dirty="0"/>
          </a:p>
        </p:txBody>
      </p:sp>
      <p:sp>
        <p:nvSpPr>
          <p:cNvPr id="4" name="Slide Number Placeholder 3"/>
          <p:cNvSpPr>
            <a:spLocks noGrp="1"/>
          </p:cNvSpPr>
          <p:nvPr>
            <p:ph type="sldNum" sz="quarter" idx="5"/>
          </p:nvPr>
        </p:nvSpPr>
        <p:spPr/>
        <p:txBody>
          <a:bodyPr/>
          <a:lstStyle/>
          <a:p>
            <a:fld id="{38D215B1-5AE8-449F-8BBB-AF3B75A2FE26}" type="slidenum">
              <a:rPr lang="de-DE" smtClean="0"/>
              <a:t>11</a:t>
            </a:fld>
            <a:endParaRPr lang="de-DE"/>
          </a:p>
        </p:txBody>
      </p:sp>
    </p:spTree>
    <p:extLst>
      <p:ext uri="{BB962C8B-B14F-4D97-AF65-F5344CB8AC3E}">
        <p14:creationId xmlns:p14="http://schemas.microsoft.com/office/powerpoint/2010/main" val="1856031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Ok, so </a:t>
            </a:r>
            <a:r>
              <a:rPr lang="de-DE" dirty="0" err="1"/>
              <a:t>let‘s</a:t>
            </a:r>
            <a:r>
              <a:rPr lang="de-DE" dirty="0"/>
              <a:t> </a:t>
            </a:r>
            <a:r>
              <a:rPr lang="de-DE" dirty="0" err="1"/>
              <a:t>dive</a:t>
            </a:r>
            <a:r>
              <a:rPr lang="de-DE" dirty="0"/>
              <a:t> </a:t>
            </a:r>
            <a:r>
              <a:rPr lang="de-DE" dirty="0" err="1"/>
              <a:t>into</a:t>
            </a:r>
            <a:r>
              <a:rPr lang="de-DE" dirty="0"/>
              <a:t> </a:t>
            </a:r>
            <a:r>
              <a:rPr lang="de-DE" dirty="0" err="1"/>
              <a:t>the</a:t>
            </a:r>
            <a:r>
              <a:rPr lang="de-DE" dirty="0"/>
              <a:t> </a:t>
            </a:r>
            <a:r>
              <a:rPr lang="de-DE" dirty="0" err="1"/>
              <a:t>contextualization</a:t>
            </a:r>
            <a:r>
              <a:rPr lang="de-DE" dirty="0"/>
              <a:t> so I </a:t>
            </a:r>
            <a:r>
              <a:rPr lang="de-DE" dirty="0" err="1"/>
              <a:t>can</a:t>
            </a:r>
            <a:r>
              <a:rPr lang="de-DE" dirty="0"/>
              <a:t> </a:t>
            </a:r>
            <a:r>
              <a:rPr lang="de-DE" dirty="0" err="1"/>
              <a:t>explain</a:t>
            </a:r>
            <a:r>
              <a:rPr lang="de-DE" dirty="0"/>
              <a:t> </a:t>
            </a:r>
            <a:r>
              <a:rPr lang="de-DE" dirty="0" err="1"/>
              <a:t>everything</a:t>
            </a:r>
            <a:r>
              <a:rPr lang="de-DE" dirty="0"/>
              <a:t> </a:t>
            </a:r>
            <a:r>
              <a:rPr lang="de-DE" dirty="0" err="1"/>
              <a:t>you</a:t>
            </a:r>
            <a:r>
              <a:rPr lang="de-DE" dirty="0"/>
              <a:t> </a:t>
            </a:r>
            <a:r>
              <a:rPr lang="de-DE" dirty="0" err="1"/>
              <a:t>need</a:t>
            </a:r>
            <a:r>
              <a:rPr lang="de-DE" dirty="0"/>
              <a:t> </a:t>
            </a:r>
            <a:r>
              <a:rPr lang="de-DE" dirty="0" err="1"/>
              <a:t>to</a:t>
            </a:r>
            <a:r>
              <a:rPr lang="de-DE" dirty="0"/>
              <a:t> </a:t>
            </a:r>
            <a:r>
              <a:rPr lang="de-DE" dirty="0" err="1"/>
              <a:t>know</a:t>
            </a:r>
            <a:r>
              <a:rPr lang="de-DE" dirty="0"/>
              <a:t> </a:t>
            </a:r>
            <a:r>
              <a:rPr lang="de-DE" dirty="0" err="1"/>
              <a:t>to</a:t>
            </a:r>
            <a:r>
              <a:rPr lang="de-DE" dirty="0"/>
              <a:t> </a:t>
            </a:r>
            <a:r>
              <a:rPr lang="de-DE" dirty="0" err="1"/>
              <a:t>understand</a:t>
            </a:r>
            <a:r>
              <a:rPr lang="de-DE" dirty="0"/>
              <a:t> </a:t>
            </a:r>
            <a:r>
              <a:rPr lang="de-DE" dirty="0" err="1"/>
              <a:t>this</a:t>
            </a:r>
            <a:r>
              <a:rPr lang="de-DE" dirty="0"/>
              <a:t> </a:t>
            </a:r>
            <a:r>
              <a:rPr lang="de-DE" dirty="0" err="1"/>
              <a:t>presentation</a:t>
            </a:r>
            <a:r>
              <a:rPr lang="de-DE" dirty="0"/>
              <a:t>. </a:t>
            </a:r>
            <a:endParaRPr lang="en-US" dirty="0"/>
          </a:p>
        </p:txBody>
      </p:sp>
      <p:sp>
        <p:nvSpPr>
          <p:cNvPr id="4" name="Slide Number Placeholder 3"/>
          <p:cNvSpPr>
            <a:spLocks noGrp="1"/>
          </p:cNvSpPr>
          <p:nvPr>
            <p:ph type="sldNum" sz="quarter" idx="5"/>
          </p:nvPr>
        </p:nvSpPr>
        <p:spPr/>
        <p:txBody>
          <a:bodyPr/>
          <a:lstStyle/>
          <a:p>
            <a:fld id="{38D215B1-5AE8-449F-8BBB-AF3B75A2FE26}" type="slidenum">
              <a:rPr lang="de-DE" smtClean="0"/>
              <a:t>12</a:t>
            </a:fld>
            <a:endParaRPr lang="de-DE"/>
          </a:p>
        </p:txBody>
      </p:sp>
    </p:spTree>
    <p:extLst>
      <p:ext uri="{BB962C8B-B14F-4D97-AF65-F5344CB8AC3E}">
        <p14:creationId xmlns:p14="http://schemas.microsoft.com/office/powerpoint/2010/main" val="11934757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The </a:t>
            </a:r>
            <a:r>
              <a:rPr lang="de-DE" dirty="0" err="1"/>
              <a:t>architecture</a:t>
            </a:r>
            <a:r>
              <a:rPr lang="de-DE" dirty="0"/>
              <a:t> </a:t>
            </a:r>
            <a:r>
              <a:rPr lang="de-DE" dirty="0" err="1"/>
              <a:t>of</a:t>
            </a:r>
            <a:r>
              <a:rPr lang="de-DE" dirty="0"/>
              <a:t> 5G </a:t>
            </a:r>
            <a:r>
              <a:rPr lang="de-DE" dirty="0" err="1"/>
              <a:t>is</a:t>
            </a:r>
            <a:r>
              <a:rPr lang="de-DE" dirty="0"/>
              <a:t> </a:t>
            </a:r>
            <a:r>
              <a:rPr lang="de-DE" dirty="0" err="1"/>
              <a:t>designed</a:t>
            </a:r>
            <a:r>
              <a:rPr lang="de-DE" dirty="0"/>
              <a:t> </a:t>
            </a:r>
            <a:r>
              <a:rPr lang="de-DE" dirty="0" err="1"/>
              <a:t>based</a:t>
            </a:r>
            <a:r>
              <a:rPr lang="de-DE" dirty="0"/>
              <a:t> on </a:t>
            </a:r>
            <a:r>
              <a:rPr lang="de-DE" dirty="0" err="1"/>
              <a:t>three</a:t>
            </a:r>
            <a:r>
              <a:rPr lang="de-DE" dirty="0"/>
              <a:t> </a:t>
            </a:r>
            <a:r>
              <a:rPr lang="de-DE" dirty="0" err="1"/>
              <a:t>main</a:t>
            </a:r>
            <a:r>
              <a:rPr lang="de-DE" dirty="0"/>
              <a:t> </a:t>
            </a:r>
            <a:r>
              <a:rPr lang="de-DE" dirty="0" err="1"/>
              <a:t>features</a:t>
            </a:r>
            <a:r>
              <a:rPr lang="de-DE" b="1" dirty="0"/>
              <a:t>: [CLICK] </a:t>
            </a:r>
            <a:r>
              <a:rPr lang="en-US" sz="1200" dirty="0">
                <a:solidFill>
                  <a:schemeClr val="bg1"/>
                </a:solidFill>
                <a:latin typeface="+mn-lt"/>
              </a:rPr>
              <a:t>Ultra-Reliable Low Latency Communications,</a:t>
            </a:r>
            <a:r>
              <a:rPr lang="de-DE" dirty="0"/>
              <a:t> </a:t>
            </a:r>
            <a:r>
              <a:rPr lang="de-DE" b="1" dirty="0"/>
              <a:t>[CLICK]</a:t>
            </a:r>
            <a:r>
              <a:rPr lang="en-US" sz="1200" b="1" dirty="0">
                <a:solidFill>
                  <a:schemeClr val="bg1"/>
                </a:solidFill>
                <a:latin typeface="+mn-lt"/>
              </a:rPr>
              <a:t> </a:t>
            </a:r>
            <a:r>
              <a:rPr lang="de-DE" sz="1200" dirty="0">
                <a:solidFill>
                  <a:schemeClr val="bg1"/>
                </a:solidFill>
                <a:latin typeface="+mn-lt"/>
              </a:rPr>
              <a:t>Enhanced Mobile Broadband</a:t>
            </a:r>
            <a:r>
              <a:rPr lang="de-DE" sz="1200" b="0" dirty="0">
                <a:solidFill>
                  <a:schemeClr val="bg1"/>
                </a:solidFill>
                <a:latin typeface="+mn-lt"/>
              </a:rPr>
              <a:t>,</a:t>
            </a:r>
            <a:r>
              <a:rPr lang="de-DE" b="1" dirty="0"/>
              <a:t> [CLICK]</a:t>
            </a:r>
            <a:r>
              <a:rPr lang="de-DE" sz="1200" b="1" dirty="0">
                <a:solidFill>
                  <a:schemeClr val="bg1"/>
                </a:solidFill>
                <a:latin typeface="+mn-lt"/>
              </a:rPr>
              <a:t> </a:t>
            </a:r>
            <a:r>
              <a:rPr lang="de-DE" sz="1200" dirty="0">
                <a:solidFill>
                  <a:schemeClr val="bg1"/>
                </a:solidFill>
                <a:latin typeface="+mn-lt"/>
              </a:rPr>
              <a:t>and Massive </a:t>
            </a:r>
            <a:r>
              <a:rPr lang="en-US" sz="1200" dirty="0">
                <a:solidFill>
                  <a:schemeClr val="bg1"/>
                </a:solidFill>
                <a:latin typeface="+mn-lt"/>
              </a:rPr>
              <a:t>Machine</a:t>
            </a:r>
            <a:r>
              <a:rPr lang="de-DE" sz="1200" dirty="0">
                <a:solidFill>
                  <a:schemeClr val="bg1"/>
                </a:solidFill>
                <a:latin typeface="+mn-lt"/>
              </a:rPr>
              <a:t> Type Communications. </a:t>
            </a:r>
            <a:r>
              <a:rPr lang="de-DE" sz="1200" dirty="0" err="1">
                <a:solidFill>
                  <a:schemeClr val="bg1"/>
                </a:solidFill>
                <a:latin typeface="+mn-lt"/>
              </a:rPr>
              <a:t>Each</a:t>
            </a:r>
            <a:r>
              <a:rPr lang="de-DE" sz="1200" dirty="0">
                <a:solidFill>
                  <a:schemeClr val="bg1"/>
                </a:solidFill>
                <a:latin typeface="+mn-lt"/>
              </a:rPr>
              <a:t> feature </a:t>
            </a:r>
            <a:r>
              <a:rPr lang="de-DE" sz="1200" dirty="0" err="1">
                <a:solidFill>
                  <a:schemeClr val="bg1"/>
                </a:solidFill>
                <a:latin typeface="+mn-lt"/>
              </a:rPr>
              <a:t>contributes</a:t>
            </a:r>
            <a:r>
              <a:rPr lang="de-DE" sz="1200" dirty="0">
                <a:solidFill>
                  <a:schemeClr val="bg1"/>
                </a:solidFill>
                <a:latin typeface="+mn-lt"/>
              </a:rPr>
              <a:t> </a:t>
            </a:r>
            <a:r>
              <a:rPr lang="de-DE" sz="1200" dirty="0" err="1">
                <a:solidFill>
                  <a:schemeClr val="bg1"/>
                </a:solidFill>
                <a:latin typeface="+mn-lt"/>
              </a:rPr>
              <a:t>for</a:t>
            </a:r>
            <a:r>
              <a:rPr lang="de-DE" sz="1200" dirty="0">
                <a:solidFill>
                  <a:schemeClr val="bg1"/>
                </a:solidFill>
                <a:latin typeface="+mn-lt"/>
              </a:rPr>
              <a:t> </a:t>
            </a:r>
            <a:r>
              <a:rPr lang="de-DE" sz="1200" dirty="0" err="1">
                <a:solidFill>
                  <a:schemeClr val="bg1"/>
                </a:solidFill>
                <a:latin typeface="+mn-lt"/>
              </a:rPr>
              <a:t>providing</a:t>
            </a:r>
            <a:r>
              <a:rPr lang="de-DE" sz="1200" dirty="0">
                <a:solidFill>
                  <a:schemeClr val="bg1"/>
                </a:solidFill>
                <a:latin typeface="+mn-lt"/>
              </a:rPr>
              <a:t> a nice </a:t>
            </a:r>
            <a:r>
              <a:rPr lang="de-DE" sz="1200" dirty="0" err="1">
                <a:solidFill>
                  <a:schemeClr val="bg1"/>
                </a:solidFill>
                <a:latin typeface="+mn-lt"/>
              </a:rPr>
              <a:t>performance</a:t>
            </a:r>
            <a:r>
              <a:rPr lang="de-DE" sz="1200" dirty="0">
                <a:solidFill>
                  <a:schemeClr val="bg1"/>
                </a:solidFill>
                <a:latin typeface="+mn-lt"/>
              </a:rPr>
              <a:t> </a:t>
            </a:r>
            <a:r>
              <a:rPr lang="de-DE" sz="1200" dirty="0" err="1">
                <a:solidFill>
                  <a:schemeClr val="bg1"/>
                </a:solidFill>
                <a:latin typeface="+mn-lt"/>
              </a:rPr>
              <a:t>of</a:t>
            </a:r>
            <a:r>
              <a:rPr lang="de-DE" sz="1200" dirty="0">
                <a:solidFill>
                  <a:schemeClr val="bg1"/>
                </a:solidFill>
                <a:latin typeface="+mn-lt"/>
              </a:rPr>
              <a:t> different </a:t>
            </a:r>
            <a:r>
              <a:rPr lang="de-DE" sz="1200" dirty="0" err="1">
                <a:solidFill>
                  <a:schemeClr val="bg1"/>
                </a:solidFill>
                <a:latin typeface="+mn-lt"/>
              </a:rPr>
              <a:t>applications</a:t>
            </a:r>
            <a:r>
              <a:rPr lang="de-DE" sz="1200" dirty="0">
                <a:solidFill>
                  <a:schemeClr val="bg1"/>
                </a:solidFill>
                <a:latin typeface="+mn-lt"/>
              </a:rPr>
              <a:t> and </a:t>
            </a:r>
            <a:r>
              <a:rPr lang="de-DE" sz="1200" dirty="0" err="1">
                <a:solidFill>
                  <a:schemeClr val="bg1"/>
                </a:solidFill>
                <a:latin typeface="+mn-lt"/>
              </a:rPr>
              <a:t>use</a:t>
            </a:r>
            <a:r>
              <a:rPr lang="de-DE" sz="1200" dirty="0">
                <a:solidFill>
                  <a:schemeClr val="bg1"/>
                </a:solidFill>
                <a:latin typeface="+mn-lt"/>
              </a:rPr>
              <a:t> </a:t>
            </a:r>
            <a:r>
              <a:rPr lang="de-DE" sz="1200" dirty="0" err="1">
                <a:solidFill>
                  <a:schemeClr val="bg1"/>
                </a:solidFill>
                <a:latin typeface="+mn-lt"/>
              </a:rPr>
              <a:t>cases</a:t>
            </a:r>
            <a:r>
              <a:rPr lang="de-DE" sz="1200" dirty="0">
                <a:solidFill>
                  <a:schemeClr val="bg1"/>
                </a:solidFill>
                <a:latin typeface="+mn-lt"/>
              </a:rPr>
              <a:t>, </a:t>
            </a:r>
            <a:r>
              <a:rPr lang="de-DE" sz="1200" dirty="0" err="1">
                <a:solidFill>
                  <a:schemeClr val="bg1"/>
                </a:solidFill>
                <a:latin typeface="+mn-lt"/>
              </a:rPr>
              <a:t>which</a:t>
            </a:r>
            <a:r>
              <a:rPr lang="de-DE" sz="1200" dirty="0">
                <a:solidFill>
                  <a:schemeClr val="bg1"/>
                </a:solidFill>
                <a:latin typeface="+mn-lt"/>
              </a:rPr>
              <a:t> </a:t>
            </a:r>
            <a:r>
              <a:rPr lang="de-DE" sz="1200" dirty="0" err="1">
                <a:solidFill>
                  <a:schemeClr val="bg1"/>
                </a:solidFill>
                <a:latin typeface="+mn-lt"/>
              </a:rPr>
              <a:t>are</a:t>
            </a:r>
            <a:r>
              <a:rPr lang="de-DE" sz="1200" dirty="0">
                <a:solidFill>
                  <a:schemeClr val="bg1"/>
                </a:solidFill>
                <a:latin typeface="+mn-lt"/>
              </a:rPr>
              <a:t> </a:t>
            </a:r>
            <a:r>
              <a:rPr lang="de-DE" sz="1200" dirty="0" err="1">
                <a:solidFill>
                  <a:schemeClr val="bg1"/>
                </a:solidFill>
                <a:latin typeface="+mn-lt"/>
              </a:rPr>
              <a:t>stated</a:t>
            </a:r>
            <a:r>
              <a:rPr lang="de-DE" sz="1200" dirty="0">
                <a:solidFill>
                  <a:schemeClr val="bg1"/>
                </a:solidFill>
                <a:latin typeface="+mn-lt"/>
              </a:rPr>
              <a:t> </a:t>
            </a:r>
            <a:r>
              <a:rPr lang="de-DE" b="1" dirty="0"/>
              <a:t>[CLICK] </a:t>
            </a:r>
            <a:r>
              <a:rPr lang="de-DE" sz="1200" dirty="0" err="1">
                <a:solidFill>
                  <a:schemeClr val="bg1"/>
                </a:solidFill>
                <a:latin typeface="+mn-lt"/>
              </a:rPr>
              <a:t>here</a:t>
            </a:r>
            <a:r>
              <a:rPr lang="de-DE" sz="1200" dirty="0">
                <a:solidFill>
                  <a:schemeClr val="bg1"/>
                </a:solidFill>
                <a:latin typeface="+mn-lt"/>
              </a:rPr>
              <a:t> in </a:t>
            </a:r>
            <a:r>
              <a:rPr lang="de-DE" sz="1200" dirty="0" err="1">
                <a:solidFill>
                  <a:schemeClr val="bg1"/>
                </a:solidFill>
                <a:latin typeface="+mn-lt"/>
              </a:rPr>
              <a:t>the</a:t>
            </a:r>
            <a:r>
              <a:rPr lang="de-DE" sz="1200" dirty="0">
                <a:solidFill>
                  <a:schemeClr val="bg1"/>
                </a:solidFill>
                <a:latin typeface="+mn-lt"/>
              </a:rPr>
              <a:t> </a:t>
            </a:r>
            <a:r>
              <a:rPr lang="de-DE" sz="1200" dirty="0" err="1">
                <a:solidFill>
                  <a:schemeClr val="bg1"/>
                </a:solidFill>
                <a:latin typeface="+mn-lt"/>
              </a:rPr>
              <a:t>picture</a:t>
            </a:r>
            <a:r>
              <a:rPr lang="de-DE" sz="1200" dirty="0">
                <a:solidFill>
                  <a:schemeClr val="bg1"/>
                </a:solidFill>
                <a:latin typeface="+mn-lt"/>
              </a:rPr>
              <a:t>, so </a:t>
            </a:r>
            <a:r>
              <a:rPr lang="de-DE" sz="1200" dirty="0" err="1">
                <a:solidFill>
                  <a:schemeClr val="bg1"/>
                </a:solidFill>
                <a:latin typeface="+mn-lt"/>
              </a:rPr>
              <a:t>each</a:t>
            </a:r>
            <a:r>
              <a:rPr lang="de-DE" sz="1200" dirty="0">
                <a:solidFill>
                  <a:schemeClr val="bg1"/>
                </a:solidFill>
                <a:latin typeface="+mn-lt"/>
              </a:rPr>
              <a:t> </a:t>
            </a:r>
            <a:r>
              <a:rPr lang="de-DE" sz="1200" dirty="0" err="1">
                <a:solidFill>
                  <a:schemeClr val="bg1"/>
                </a:solidFill>
                <a:latin typeface="+mn-lt"/>
              </a:rPr>
              <a:t>one</a:t>
            </a:r>
            <a:r>
              <a:rPr lang="de-DE" sz="1200" dirty="0">
                <a:solidFill>
                  <a:schemeClr val="bg1"/>
                </a:solidFill>
                <a:latin typeface="+mn-lt"/>
              </a:rPr>
              <a:t> </a:t>
            </a:r>
            <a:r>
              <a:rPr lang="de-DE" sz="1200" dirty="0" err="1">
                <a:solidFill>
                  <a:schemeClr val="bg1"/>
                </a:solidFill>
                <a:latin typeface="+mn-lt"/>
              </a:rPr>
              <a:t>of</a:t>
            </a:r>
            <a:r>
              <a:rPr lang="de-DE" sz="1200" dirty="0">
                <a:solidFill>
                  <a:schemeClr val="bg1"/>
                </a:solidFill>
                <a:latin typeface="+mn-lt"/>
              </a:rPr>
              <a:t> </a:t>
            </a:r>
            <a:r>
              <a:rPr lang="de-DE" sz="1200" dirty="0" err="1">
                <a:solidFill>
                  <a:schemeClr val="bg1"/>
                </a:solidFill>
                <a:latin typeface="+mn-lt"/>
              </a:rPr>
              <a:t>those</a:t>
            </a:r>
            <a:r>
              <a:rPr lang="de-DE" sz="1200" dirty="0">
                <a:solidFill>
                  <a:schemeClr val="bg1"/>
                </a:solidFill>
                <a:latin typeface="+mn-lt"/>
              </a:rPr>
              <a:t> stand </a:t>
            </a:r>
            <a:r>
              <a:rPr lang="de-DE" sz="1200" dirty="0" err="1">
                <a:solidFill>
                  <a:schemeClr val="bg1"/>
                </a:solidFill>
                <a:latin typeface="+mn-lt"/>
              </a:rPr>
              <a:t>closer</a:t>
            </a:r>
            <a:r>
              <a:rPr lang="de-DE" sz="1200" dirty="0">
                <a:solidFill>
                  <a:schemeClr val="bg1"/>
                </a:solidFill>
                <a:latin typeface="+mn-lt"/>
              </a:rPr>
              <a:t> </a:t>
            </a:r>
            <a:r>
              <a:rPr lang="de-DE" sz="1200" dirty="0" err="1">
                <a:solidFill>
                  <a:schemeClr val="bg1"/>
                </a:solidFill>
                <a:latin typeface="+mn-lt"/>
              </a:rPr>
              <a:t>to</a:t>
            </a:r>
            <a:r>
              <a:rPr lang="de-DE" sz="1200" dirty="0">
                <a:solidFill>
                  <a:schemeClr val="bg1"/>
                </a:solidFill>
                <a:latin typeface="+mn-lt"/>
              </a:rPr>
              <a:t> </a:t>
            </a:r>
            <a:r>
              <a:rPr lang="de-DE" sz="1200" dirty="0" err="1">
                <a:solidFill>
                  <a:schemeClr val="bg1"/>
                </a:solidFill>
                <a:latin typeface="+mn-lt"/>
              </a:rPr>
              <a:t>the</a:t>
            </a:r>
            <a:r>
              <a:rPr lang="de-DE" sz="1200" dirty="0">
                <a:solidFill>
                  <a:schemeClr val="bg1"/>
                </a:solidFill>
                <a:latin typeface="+mn-lt"/>
              </a:rPr>
              <a:t> </a:t>
            </a:r>
            <a:r>
              <a:rPr lang="de-DE" sz="1200" dirty="0" err="1">
                <a:solidFill>
                  <a:schemeClr val="bg1"/>
                </a:solidFill>
                <a:latin typeface="+mn-lt"/>
              </a:rPr>
              <a:t>ones</a:t>
            </a:r>
            <a:r>
              <a:rPr lang="de-DE" sz="1200" dirty="0">
                <a:solidFill>
                  <a:schemeClr val="bg1"/>
                </a:solidFill>
                <a:latin typeface="+mn-lt"/>
              </a:rPr>
              <a:t> </a:t>
            </a:r>
            <a:r>
              <a:rPr lang="de-DE" sz="1200" dirty="0" err="1">
                <a:solidFill>
                  <a:schemeClr val="bg1"/>
                </a:solidFill>
                <a:latin typeface="+mn-lt"/>
              </a:rPr>
              <a:t>that</a:t>
            </a:r>
            <a:r>
              <a:rPr lang="de-DE" sz="1200" dirty="0">
                <a:solidFill>
                  <a:schemeClr val="bg1"/>
                </a:solidFill>
                <a:latin typeface="+mn-lt"/>
              </a:rPr>
              <a:t> </a:t>
            </a:r>
            <a:r>
              <a:rPr lang="de-DE" sz="1200" dirty="0" err="1">
                <a:solidFill>
                  <a:schemeClr val="bg1"/>
                </a:solidFill>
                <a:latin typeface="+mn-lt"/>
              </a:rPr>
              <a:t>are</a:t>
            </a:r>
            <a:r>
              <a:rPr lang="de-DE" sz="1200" dirty="0">
                <a:solidFill>
                  <a:schemeClr val="bg1"/>
                </a:solidFill>
                <a:latin typeface="+mn-lt"/>
              </a:rPr>
              <a:t> </a:t>
            </a:r>
            <a:r>
              <a:rPr lang="de-DE" sz="1200" dirty="0" err="1">
                <a:solidFill>
                  <a:schemeClr val="bg1"/>
                </a:solidFill>
                <a:latin typeface="+mn-lt"/>
              </a:rPr>
              <a:t>most</a:t>
            </a:r>
            <a:r>
              <a:rPr lang="de-DE" sz="1200" dirty="0">
                <a:solidFill>
                  <a:schemeClr val="bg1"/>
                </a:solidFill>
                <a:latin typeface="+mn-lt"/>
              </a:rPr>
              <a:t> </a:t>
            </a:r>
            <a:r>
              <a:rPr lang="de-DE" sz="1200" dirty="0" err="1">
                <a:solidFill>
                  <a:schemeClr val="bg1"/>
                </a:solidFill>
                <a:latin typeface="+mn-lt"/>
              </a:rPr>
              <a:t>important</a:t>
            </a:r>
            <a:r>
              <a:rPr lang="de-DE" sz="1200" dirty="0">
                <a:solidFill>
                  <a:schemeClr val="bg1"/>
                </a:solidFill>
                <a:latin typeface="+mn-lt"/>
              </a:rPr>
              <a:t> </a:t>
            </a:r>
            <a:r>
              <a:rPr lang="de-DE" sz="1200" dirty="0" err="1">
                <a:solidFill>
                  <a:schemeClr val="bg1"/>
                </a:solidFill>
                <a:latin typeface="+mn-lt"/>
              </a:rPr>
              <a:t>to</a:t>
            </a:r>
            <a:r>
              <a:rPr lang="de-DE" sz="1200" dirty="0">
                <a:solidFill>
                  <a:schemeClr val="bg1"/>
                </a:solidFill>
                <a:latin typeface="+mn-lt"/>
              </a:rPr>
              <a:t> </a:t>
            </a:r>
            <a:r>
              <a:rPr lang="de-DE" sz="1200" dirty="0" err="1">
                <a:solidFill>
                  <a:schemeClr val="bg1"/>
                </a:solidFill>
                <a:latin typeface="+mn-lt"/>
              </a:rPr>
              <a:t>them</a:t>
            </a:r>
            <a:r>
              <a:rPr lang="de-DE" sz="1200" dirty="0">
                <a:solidFill>
                  <a:schemeClr val="bg1"/>
                </a:solidFill>
                <a:latin typeface="+mn-lt"/>
              </a:rPr>
              <a:t>. </a:t>
            </a:r>
            <a:r>
              <a:rPr lang="de-DE" sz="1200" dirty="0" err="1">
                <a:solidFill>
                  <a:schemeClr val="bg1"/>
                </a:solidFill>
                <a:latin typeface="+mn-lt"/>
              </a:rPr>
              <a:t>uRLLC</a:t>
            </a:r>
            <a:r>
              <a:rPr lang="de-DE" sz="1200" dirty="0">
                <a:solidFill>
                  <a:schemeClr val="bg1"/>
                </a:solidFill>
                <a:latin typeface="+mn-lt"/>
              </a:rPr>
              <a:t> </a:t>
            </a:r>
            <a:r>
              <a:rPr lang="de-DE" sz="1200" dirty="0" err="1">
                <a:solidFill>
                  <a:schemeClr val="bg1"/>
                </a:solidFill>
                <a:latin typeface="+mn-lt"/>
              </a:rPr>
              <a:t>is</a:t>
            </a:r>
            <a:r>
              <a:rPr lang="de-DE" sz="1200" dirty="0">
                <a:solidFill>
                  <a:schemeClr val="bg1"/>
                </a:solidFill>
                <a:latin typeface="+mn-lt"/>
              </a:rPr>
              <a:t> </a:t>
            </a:r>
            <a:r>
              <a:rPr lang="de-DE" sz="1200" dirty="0" err="1">
                <a:solidFill>
                  <a:schemeClr val="bg1"/>
                </a:solidFill>
                <a:latin typeface="+mn-lt"/>
              </a:rPr>
              <a:t>requested</a:t>
            </a:r>
            <a:r>
              <a:rPr lang="de-DE" sz="1200" dirty="0">
                <a:solidFill>
                  <a:schemeClr val="bg1"/>
                </a:solidFill>
                <a:latin typeface="+mn-lt"/>
              </a:rPr>
              <a:t> on time-</a:t>
            </a:r>
            <a:r>
              <a:rPr lang="de-DE" sz="1200" dirty="0" err="1">
                <a:solidFill>
                  <a:schemeClr val="bg1"/>
                </a:solidFill>
                <a:latin typeface="+mn-lt"/>
              </a:rPr>
              <a:t>critical</a:t>
            </a:r>
            <a:r>
              <a:rPr lang="de-DE" sz="1200" dirty="0">
                <a:solidFill>
                  <a:schemeClr val="bg1"/>
                </a:solidFill>
                <a:latin typeface="+mn-lt"/>
              </a:rPr>
              <a:t> </a:t>
            </a:r>
            <a:r>
              <a:rPr lang="de-DE" sz="1200" dirty="0" err="1">
                <a:solidFill>
                  <a:schemeClr val="bg1"/>
                </a:solidFill>
                <a:latin typeface="+mn-lt"/>
              </a:rPr>
              <a:t>applications</a:t>
            </a:r>
            <a:r>
              <a:rPr lang="de-DE" sz="1200" dirty="0">
                <a:solidFill>
                  <a:schemeClr val="bg1"/>
                </a:solidFill>
                <a:latin typeface="+mn-lt"/>
              </a:rPr>
              <a:t> </a:t>
            </a:r>
            <a:r>
              <a:rPr lang="de-DE" sz="1200" dirty="0" err="1">
                <a:solidFill>
                  <a:schemeClr val="bg1"/>
                </a:solidFill>
                <a:latin typeface="+mn-lt"/>
              </a:rPr>
              <a:t>because</a:t>
            </a:r>
            <a:r>
              <a:rPr lang="de-DE" sz="1200" dirty="0">
                <a:solidFill>
                  <a:schemeClr val="bg1"/>
                </a:solidFill>
                <a:latin typeface="+mn-lt"/>
              </a:rPr>
              <a:t> </a:t>
            </a:r>
            <a:r>
              <a:rPr lang="de-DE" sz="1200" dirty="0" err="1">
                <a:solidFill>
                  <a:schemeClr val="bg1"/>
                </a:solidFill>
                <a:latin typeface="+mn-lt"/>
              </a:rPr>
              <a:t>it</a:t>
            </a:r>
            <a:r>
              <a:rPr lang="de-DE" sz="1200" dirty="0">
                <a:solidFill>
                  <a:schemeClr val="bg1"/>
                </a:solidFill>
                <a:latin typeface="+mn-lt"/>
              </a:rPr>
              <a:t> </a:t>
            </a:r>
            <a:r>
              <a:rPr lang="de-DE" sz="1200" dirty="0" err="1">
                <a:solidFill>
                  <a:schemeClr val="bg1"/>
                </a:solidFill>
                <a:latin typeface="+mn-lt"/>
              </a:rPr>
              <a:t>guarantees</a:t>
            </a:r>
            <a:r>
              <a:rPr lang="de-DE" sz="1200" dirty="0">
                <a:solidFill>
                  <a:schemeClr val="bg1"/>
                </a:solidFill>
                <a:latin typeface="+mn-lt"/>
              </a:rPr>
              <a:t> minimal </a:t>
            </a:r>
            <a:r>
              <a:rPr lang="de-DE" sz="1200" dirty="0" err="1">
                <a:solidFill>
                  <a:schemeClr val="bg1"/>
                </a:solidFill>
                <a:latin typeface="+mn-lt"/>
              </a:rPr>
              <a:t>latency</a:t>
            </a:r>
            <a:r>
              <a:rPr lang="de-DE" sz="1200" dirty="0">
                <a:solidFill>
                  <a:schemeClr val="bg1"/>
                </a:solidFill>
                <a:latin typeface="+mn-lt"/>
              </a:rPr>
              <a:t> </a:t>
            </a:r>
            <a:r>
              <a:rPr lang="de-DE" sz="1200" dirty="0" err="1">
                <a:solidFill>
                  <a:schemeClr val="bg1"/>
                </a:solidFill>
                <a:latin typeface="+mn-lt"/>
              </a:rPr>
              <a:t>times</a:t>
            </a:r>
            <a:r>
              <a:rPr lang="de-DE" sz="1200" dirty="0">
                <a:solidFill>
                  <a:schemeClr val="bg1"/>
                </a:solidFill>
                <a:latin typeface="+mn-lt"/>
              </a:rPr>
              <a:t>, so </a:t>
            </a:r>
            <a:r>
              <a:rPr lang="de-DE" sz="1200" dirty="0" err="1">
                <a:solidFill>
                  <a:schemeClr val="bg1"/>
                </a:solidFill>
                <a:latin typeface="+mn-lt"/>
              </a:rPr>
              <a:t>it</a:t>
            </a:r>
            <a:r>
              <a:rPr lang="de-DE" sz="1200" dirty="0">
                <a:solidFill>
                  <a:schemeClr val="bg1"/>
                </a:solidFill>
                <a:latin typeface="+mn-lt"/>
              </a:rPr>
              <a:t> </a:t>
            </a:r>
            <a:r>
              <a:rPr lang="de-DE" sz="1200" dirty="0" err="1">
                <a:solidFill>
                  <a:schemeClr val="bg1"/>
                </a:solidFill>
                <a:latin typeface="+mn-lt"/>
              </a:rPr>
              <a:t>makes</a:t>
            </a:r>
            <a:r>
              <a:rPr lang="de-DE" sz="1200" dirty="0">
                <a:solidFill>
                  <a:schemeClr val="bg1"/>
                </a:solidFill>
                <a:latin typeface="+mn-lt"/>
              </a:rPr>
              <a:t> </a:t>
            </a:r>
            <a:r>
              <a:rPr lang="de-DE" sz="1200" dirty="0" err="1">
                <a:solidFill>
                  <a:schemeClr val="bg1"/>
                </a:solidFill>
                <a:latin typeface="+mn-lt"/>
              </a:rPr>
              <a:t>communication</a:t>
            </a:r>
            <a:r>
              <a:rPr lang="de-DE" sz="1200" dirty="0">
                <a:solidFill>
                  <a:schemeClr val="bg1"/>
                </a:solidFill>
                <a:latin typeface="+mn-lt"/>
              </a:rPr>
              <a:t> fast.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de-DE" sz="1200" dirty="0">
              <a:solidFill>
                <a:schemeClr val="bg1"/>
              </a:solidFill>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de-DE" sz="1200" dirty="0" err="1">
                <a:solidFill>
                  <a:schemeClr val="bg1"/>
                </a:solidFill>
                <a:latin typeface="+mn-lt"/>
              </a:rPr>
              <a:t>eMBB</a:t>
            </a:r>
            <a:r>
              <a:rPr lang="de-DE" sz="1200" dirty="0">
                <a:solidFill>
                  <a:schemeClr val="bg1"/>
                </a:solidFill>
                <a:latin typeface="+mn-lt"/>
              </a:rPr>
              <a:t> </a:t>
            </a:r>
            <a:r>
              <a:rPr lang="de-DE" sz="1200" dirty="0" err="1">
                <a:solidFill>
                  <a:schemeClr val="bg1"/>
                </a:solidFill>
                <a:latin typeface="+mn-lt"/>
              </a:rPr>
              <a:t>defines</a:t>
            </a:r>
            <a:r>
              <a:rPr lang="de-DE" sz="1200" dirty="0">
                <a:solidFill>
                  <a:schemeClr val="bg1"/>
                </a:solidFill>
                <a:latin typeface="+mn-lt"/>
              </a:rPr>
              <a:t> a </a:t>
            </a:r>
            <a:r>
              <a:rPr lang="de-DE" sz="1200" dirty="0" err="1">
                <a:solidFill>
                  <a:schemeClr val="bg1"/>
                </a:solidFill>
                <a:latin typeface="+mn-lt"/>
              </a:rPr>
              <a:t>minimum</a:t>
            </a:r>
            <a:r>
              <a:rPr lang="de-DE" sz="1200" dirty="0">
                <a:solidFill>
                  <a:schemeClr val="bg1"/>
                </a:solidFill>
                <a:latin typeface="+mn-lt"/>
              </a:rPr>
              <a:t> </a:t>
            </a:r>
            <a:r>
              <a:rPr lang="de-DE" sz="1200" dirty="0" err="1">
                <a:solidFill>
                  <a:schemeClr val="bg1"/>
                </a:solidFill>
                <a:latin typeface="+mn-lt"/>
              </a:rPr>
              <a:t>level</a:t>
            </a:r>
            <a:r>
              <a:rPr lang="de-DE" sz="1200" dirty="0">
                <a:solidFill>
                  <a:schemeClr val="bg1"/>
                </a:solidFill>
                <a:latin typeface="+mn-lt"/>
              </a:rPr>
              <a:t> </a:t>
            </a:r>
            <a:r>
              <a:rPr lang="de-DE" sz="1200" dirty="0" err="1">
                <a:solidFill>
                  <a:schemeClr val="bg1"/>
                </a:solidFill>
                <a:latin typeface="+mn-lt"/>
              </a:rPr>
              <a:t>of</a:t>
            </a:r>
            <a:r>
              <a:rPr lang="de-DE" sz="1200" dirty="0">
                <a:solidFill>
                  <a:schemeClr val="bg1"/>
                </a:solidFill>
                <a:latin typeface="+mn-lt"/>
              </a:rPr>
              <a:t> </a:t>
            </a:r>
            <a:r>
              <a:rPr lang="de-DE" sz="1200" dirty="0" err="1">
                <a:solidFill>
                  <a:schemeClr val="bg1"/>
                </a:solidFill>
                <a:latin typeface="+mn-lt"/>
              </a:rPr>
              <a:t>data</a:t>
            </a:r>
            <a:r>
              <a:rPr lang="de-DE" sz="1200" dirty="0">
                <a:solidFill>
                  <a:schemeClr val="bg1"/>
                </a:solidFill>
                <a:latin typeface="+mn-lt"/>
              </a:rPr>
              <a:t> </a:t>
            </a:r>
            <a:r>
              <a:rPr lang="de-DE" sz="1200" dirty="0" err="1">
                <a:solidFill>
                  <a:schemeClr val="bg1"/>
                </a:solidFill>
                <a:latin typeface="+mn-lt"/>
              </a:rPr>
              <a:t>transfer</a:t>
            </a:r>
            <a:r>
              <a:rPr lang="de-DE" sz="1200" dirty="0">
                <a:solidFill>
                  <a:schemeClr val="bg1"/>
                </a:solidFill>
                <a:latin typeface="+mn-lt"/>
              </a:rPr>
              <a:t>, so </a:t>
            </a:r>
            <a:r>
              <a:rPr lang="de-DE" sz="1200" dirty="0" err="1">
                <a:solidFill>
                  <a:schemeClr val="bg1"/>
                </a:solidFill>
                <a:latin typeface="+mn-lt"/>
              </a:rPr>
              <a:t>it</a:t>
            </a:r>
            <a:r>
              <a:rPr lang="de-DE" sz="1200" dirty="0">
                <a:solidFill>
                  <a:schemeClr val="bg1"/>
                </a:solidFill>
                <a:latin typeface="+mn-lt"/>
              </a:rPr>
              <a:t> </a:t>
            </a:r>
            <a:r>
              <a:rPr lang="de-DE" sz="1200" dirty="0" err="1">
                <a:solidFill>
                  <a:schemeClr val="bg1"/>
                </a:solidFill>
                <a:latin typeface="+mn-lt"/>
              </a:rPr>
              <a:t>can</a:t>
            </a:r>
            <a:r>
              <a:rPr lang="de-DE" sz="1200" dirty="0">
                <a:solidFill>
                  <a:schemeClr val="bg1"/>
                </a:solidFill>
                <a:latin typeface="+mn-lt"/>
              </a:rPr>
              <a:t> </a:t>
            </a:r>
            <a:r>
              <a:rPr lang="de-DE" sz="1200" dirty="0" err="1">
                <a:solidFill>
                  <a:schemeClr val="bg1"/>
                </a:solidFill>
                <a:latin typeface="+mn-lt"/>
              </a:rPr>
              <a:t>take</a:t>
            </a:r>
            <a:r>
              <a:rPr lang="de-DE" sz="1200" dirty="0">
                <a:solidFill>
                  <a:schemeClr val="bg1"/>
                </a:solidFill>
                <a:latin typeface="+mn-lt"/>
              </a:rPr>
              <a:t> </a:t>
            </a:r>
            <a:r>
              <a:rPr lang="de-DE" sz="1200" dirty="0" err="1">
                <a:solidFill>
                  <a:schemeClr val="bg1"/>
                </a:solidFill>
                <a:latin typeface="+mn-lt"/>
              </a:rPr>
              <a:t>up</a:t>
            </a:r>
            <a:r>
              <a:rPr lang="de-DE" sz="1200" dirty="0">
                <a:solidFill>
                  <a:schemeClr val="bg1"/>
                </a:solidFill>
                <a:latin typeface="+mn-lt"/>
              </a:rPr>
              <a:t> </a:t>
            </a:r>
            <a:r>
              <a:rPr lang="de-DE" sz="1200" dirty="0" err="1">
                <a:solidFill>
                  <a:schemeClr val="bg1"/>
                </a:solidFill>
                <a:latin typeface="+mn-lt"/>
              </a:rPr>
              <a:t>incresed</a:t>
            </a:r>
            <a:r>
              <a:rPr lang="de-DE" sz="1200" dirty="0">
                <a:solidFill>
                  <a:schemeClr val="bg1"/>
                </a:solidFill>
                <a:latin typeface="+mn-lt"/>
              </a:rPr>
              <a:t> </a:t>
            </a:r>
            <a:r>
              <a:rPr lang="de-DE" sz="1200" dirty="0" err="1">
                <a:solidFill>
                  <a:schemeClr val="bg1"/>
                </a:solidFill>
                <a:latin typeface="+mn-lt"/>
              </a:rPr>
              <a:t>bandwidth</a:t>
            </a:r>
            <a:r>
              <a:rPr lang="de-DE" sz="1200" dirty="0">
                <a:solidFill>
                  <a:schemeClr val="bg1"/>
                </a:solidFill>
                <a:latin typeface="+mn-lt"/>
              </a:rPr>
              <a:t> </a:t>
            </a:r>
            <a:r>
              <a:rPr lang="de-DE" sz="1200" dirty="0" err="1">
                <a:solidFill>
                  <a:schemeClr val="bg1"/>
                </a:solidFill>
                <a:latin typeface="+mn-lt"/>
              </a:rPr>
              <a:t>along</a:t>
            </a:r>
            <a:r>
              <a:rPr lang="de-DE" sz="1200" dirty="0">
                <a:solidFill>
                  <a:schemeClr val="bg1"/>
                </a:solidFill>
                <a:latin typeface="+mn-lt"/>
              </a:rPr>
              <a:t> </a:t>
            </a:r>
            <a:r>
              <a:rPr lang="de-DE" sz="1200" dirty="0" err="1">
                <a:solidFill>
                  <a:schemeClr val="bg1"/>
                </a:solidFill>
                <a:latin typeface="+mn-lt"/>
              </a:rPr>
              <a:t>with</a:t>
            </a:r>
            <a:r>
              <a:rPr lang="de-DE" sz="1200" dirty="0">
                <a:solidFill>
                  <a:schemeClr val="bg1"/>
                </a:solidFill>
                <a:latin typeface="+mn-lt"/>
              </a:rPr>
              <a:t> </a:t>
            </a:r>
            <a:r>
              <a:rPr lang="de-DE" sz="1200" dirty="0" err="1">
                <a:solidFill>
                  <a:schemeClr val="bg1"/>
                </a:solidFill>
                <a:latin typeface="+mn-lt"/>
              </a:rPr>
              <a:t>decreased</a:t>
            </a:r>
            <a:r>
              <a:rPr lang="de-DE" sz="1200" dirty="0">
                <a:solidFill>
                  <a:schemeClr val="bg1"/>
                </a:solidFill>
                <a:latin typeface="+mn-lt"/>
              </a:rPr>
              <a:t> </a:t>
            </a:r>
            <a:r>
              <a:rPr lang="de-DE" sz="1200" dirty="0" err="1">
                <a:solidFill>
                  <a:schemeClr val="bg1"/>
                </a:solidFill>
                <a:latin typeface="+mn-lt"/>
              </a:rPr>
              <a:t>latency</a:t>
            </a:r>
            <a:r>
              <a:rPr lang="de-DE" sz="1200" dirty="0">
                <a:solidFill>
                  <a:schemeClr val="bg1"/>
                </a:solidFill>
                <a:latin typeface="+mn-lt"/>
              </a:rPr>
              <a:t>. </a:t>
            </a:r>
            <a:r>
              <a:rPr lang="de-DE" sz="1200" dirty="0" err="1">
                <a:solidFill>
                  <a:schemeClr val="bg1"/>
                </a:solidFill>
                <a:latin typeface="+mn-lt"/>
              </a:rPr>
              <a:t>It</a:t>
            </a:r>
            <a:r>
              <a:rPr lang="de-DE" sz="1200" dirty="0">
                <a:solidFill>
                  <a:schemeClr val="bg1"/>
                </a:solidFill>
                <a:latin typeface="+mn-lt"/>
              </a:rPr>
              <a:t> </a:t>
            </a:r>
            <a:r>
              <a:rPr lang="de-DE" sz="1200" dirty="0" err="1">
                <a:solidFill>
                  <a:schemeClr val="bg1"/>
                </a:solidFill>
                <a:latin typeface="+mn-lt"/>
              </a:rPr>
              <a:t>enables</a:t>
            </a:r>
            <a:r>
              <a:rPr lang="de-DE" sz="1200" dirty="0">
                <a:solidFill>
                  <a:schemeClr val="bg1"/>
                </a:solidFill>
                <a:latin typeface="+mn-lt"/>
              </a:rPr>
              <a:t> </a:t>
            </a:r>
            <a:r>
              <a:rPr lang="de-DE" sz="1200" dirty="0" err="1">
                <a:solidFill>
                  <a:schemeClr val="bg1"/>
                </a:solidFill>
                <a:latin typeface="+mn-lt"/>
              </a:rPr>
              <a:t>application</a:t>
            </a:r>
            <a:r>
              <a:rPr lang="de-DE" sz="1200" dirty="0">
                <a:solidFill>
                  <a:schemeClr val="bg1"/>
                </a:solidFill>
                <a:latin typeface="+mn-lt"/>
              </a:rPr>
              <a:t> like 8K </a:t>
            </a:r>
            <a:r>
              <a:rPr lang="de-DE" sz="1200" dirty="0" err="1">
                <a:solidFill>
                  <a:schemeClr val="bg1"/>
                </a:solidFill>
                <a:latin typeface="+mn-lt"/>
              </a:rPr>
              <a:t>video</a:t>
            </a:r>
            <a:r>
              <a:rPr lang="de-DE" sz="1200" dirty="0">
                <a:solidFill>
                  <a:schemeClr val="bg1"/>
                </a:solidFill>
                <a:latin typeface="+mn-lt"/>
              </a:rPr>
              <a:t> </a:t>
            </a:r>
            <a:r>
              <a:rPr lang="de-DE" sz="1200" dirty="0" err="1">
                <a:solidFill>
                  <a:schemeClr val="bg1"/>
                </a:solidFill>
                <a:latin typeface="+mn-lt"/>
              </a:rPr>
              <a:t>streaming</a:t>
            </a:r>
            <a:r>
              <a:rPr lang="de-DE" sz="1200" dirty="0">
                <a:solidFill>
                  <a:schemeClr val="bg1"/>
                </a:solidFill>
                <a:latin typeface="+mn-lt"/>
              </a:rPr>
              <a:t> and </a:t>
            </a:r>
            <a:r>
              <a:rPr lang="de-DE" sz="1200" dirty="0" err="1">
                <a:solidFill>
                  <a:schemeClr val="bg1"/>
                </a:solidFill>
                <a:latin typeface="+mn-lt"/>
              </a:rPr>
              <a:t>Augmented</a:t>
            </a:r>
            <a:r>
              <a:rPr lang="de-DE" sz="1200" dirty="0">
                <a:solidFill>
                  <a:schemeClr val="bg1"/>
                </a:solidFill>
                <a:latin typeface="+mn-lt"/>
              </a:rPr>
              <a:t> and Virtual Reality.</a:t>
            </a:r>
          </a:p>
          <a:p>
            <a:pPr marL="0" marR="0" lvl="0" indent="0" algn="l" defTabSz="914400" rtl="0" eaLnBrk="1" fontAlgn="auto" latinLnBrk="0" hangingPunct="1">
              <a:lnSpc>
                <a:spcPct val="100000"/>
              </a:lnSpc>
              <a:spcBef>
                <a:spcPts val="0"/>
              </a:spcBef>
              <a:spcAft>
                <a:spcPts val="0"/>
              </a:spcAft>
              <a:buClrTx/>
              <a:buSzTx/>
              <a:buFontTx/>
              <a:buNone/>
              <a:tabLst/>
              <a:defRPr/>
            </a:pPr>
            <a:endParaRPr lang="de-DE" sz="1200" dirty="0">
              <a:solidFill>
                <a:schemeClr val="bg1"/>
              </a:solidFill>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de-DE" sz="1200" dirty="0" err="1">
                <a:solidFill>
                  <a:schemeClr val="bg1"/>
                </a:solidFill>
                <a:latin typeface="+mn-lt"/>
              </a:rPr>
              <a:t>mMTC</a:t>
            </a:r>
            <a:r>
              <a:rPr lang="de-DE" sz="1200" dirty="0">
                <a:solidFill>
                  <a:schemeClr val="bg1"/>
                </a:solidFill>
                <a:latin typeface="+mn-lt"/>
              </a:rPr>
              <a:t> </a:t>
            </a:r>
            <a:r>
              <a:rPr lang="de-DE" sz="1200" dirty="0" err="1">
                <a:solidFill>
                  <a:schemeClr val="bg1"/>
                </a:solidFill>
                <a:latin typeface="+mn-lt"/>
              </a:rPr>
              <a:t>supports</a:t>
            </a:r>
            <a:r>
              <a:rPr lang="de-DE" sz="1200" dirty="0">
                <a:solidFill>
                  <a:schemeClr val="bg1"/>
                </a:solidFill>
                <a:latin typeface="+mn-lt"/>
              </a:rPr>
              <a:t> </a:t>
            </a:r>
            <a:r>
              <a:rPr lang="de-DE" sz="1200" dirty="0" err="1">
                <a:solidFill>
                  <a:schemeClr val="bg1"/>
                </a:solidFill>
                <a:latin typeface="+mn-lt"/>
              </a:rPr>
              <a:t>connection</a:t>
            </a:r>
            <a:r>
              <a:rPr lang="de-DE" sz="1200" dirty="0">
                <a:solidFill>
                  <a:schemeClr val="bg1"/>
                </a:solidFill>
                <a:latin typeface="+mn-lt"/>
              </a:rPr>
              <a:t> </a:t>
            </a:r>
            <a:r>
              <a:rPr lang="de-DE" sz="1200" dirty="0" err="1">
                <a:solidFill>
                  <a:schemeClr val="bg1"/>
                </a:solidFill>
                <a:latin typeface="+mn-lt"/>
              </a:rPr>
              <a:t>between</a:t>
            </a:r>
            <a:r>
              <a:rPr lang="de-DE" sz="1200" dirty="0">
                <a:solidFill>
                  <a:schemeClr val="bg1"/>
                </a:solidFill>
                <a:latin typeface="+mn-lt"/>
              </a:rPr>
              <a:t> </a:t>
            </a:r>
            <a:r>
              <a:rPr lang="de-DE" sz="1200" dirty="0" err="1">
                <a:solidFill>
                  <a:schemeClr val="bg1"/>
                </a:solidFill>
                <a:latin typeface="+mn-lt"/>
              </a:rPr>
              <a:t>several</a:t>
            </a:r>
            <a:r>
              <a:rPr lang="de-DE" sz="1200" dirty="0">
                <a:solidFill>
                  <a:schemeClr val="bg1"/>
                </a:solidFill>
                <a:latin typeface="+mn-lt"/>
              </a:rPr>
              <a:t> </a:t>
            </a:r>
            <a:r>
              <a:rPr lang="de-DE" sz="1200" dirty="0" err="1">
                <a:solidFill>
                  <a:schemeClr val="bg1"/>
                </a:solidFill>
                <a:latin typeface="+mn-lt"/>
              </a:rPr>
              <a:t>devices</a:t>
            </a:r>
            <a:r>
              <a:rPr lang="de-DE" sz="1200" dirty="0">
                <a:solidFill>
                  <a:schemeClr val="bg1"/>
                </a:solidFill>
                <a:latin typeface="+mn-lt"/>
              </a:rPr>
              <a:t>, </a:t>
            </a:r>
            <a:r>
              <a:rPr lang="de-DE" sz="1200" dirty="0" err="1">
                <a:solidFill>
                  <a:schemeClr val="bg1"/>
                </a:solidFill>
                <a:latin typeface="+mn-lt"/>
              </a:rPr>
              <a:t>up</a:t>
            </a:r>
            <a:r>
              <a:rPr lang="de-DE" sz="1200" dirty="0">
                <a:solidFill>
                  <a:schemeClr val="bg1"/>
                </a:solidFill>
                <a:latin typeface="+mn-lt"/>
              </a:rPr>
              <a:t> </a:t>
            </a:r>
            <a:r>
              <a:rPr lang="de-DE" sz="1200" dirty="0" err="1">
                <a:solidFill>
                  <a:schemeClr val="bg1"/>
                </a:solidFill>
                <a:latin typeface="+mn-lt"/>
              </a:rPr>
              <a:t>to</a:t>
            </a:r>
            <a:r>
              <a:rPr lang="de-DE" sz="1200" dirty="0">
                <a:solidFill>
                  <a:schemeClr val="bg1"/>
                </a:solidFill>
                <a:latin typeface="+mn-lt"/>
              </a:rPr>
              <a:t> a </a:t>
            </a:r>
            <a:r>
              <a:rPr lang="de-DE" sz="1200" dirty="0" err="1">
                <a:solidFill>
                  <a:schemeClr val="bg1"/>
                </a:solidFill>
                <a:latin typeface="+mn-lt"/>
              </a:rPr>
              <a:t>million</a:t>
            </a:r>
            <a:r>
              <a:rPr lang="de-DE" sz="1200" dirty="0">
                <a:solidFill>
                  <a:schemeClr val="bg1"/>
                </a:solidFill>
                <a:latin typeface="+mn-lt"/>
              </a:rPr>
              <a:t> </a:t>
            </a:r>
            <a:r>
              <a:rPr lang="de-DE" sz="1200" dirty="0" err="1">
                <a:solidFill>
                  <a:schemeClr val="bg1"/>
                </a:solidFill>
                <a:latin typeface="+mn-lt"/>
              </a:rPr>
              <a:t>even</a:t>
            </a:r>
            <a:r>
              <a:rPr lang="de-DE" sz="1200" dirty="0">
                <a:solidFill>
                  <a:schemeClr val="bg1"/>
                </a:solidFill>
                <a:latin typeface="+mn-lt"/>
              </a:rPr>
              <a:t>, </a:t>
            </a:r>
            <a:r>
              <a:rPr lang="de-DE" sz="1200" dirty="0" err="1">
                <a:solidFill>
                  <a:schemeClr val="bg1"/>
                </a:solidFill>
                <a:latin typeface="+mn-lt"/>
              </a:rPr>
              <a:t>with</a:t>
            </a:r>
            <a:r>
              <a:rPr lang="de-DE" sz="1200" dirty="0">
                <a:solidFill>
                  <a:schemeClr val="bg1"/>
                </a:solidFill>
                <a:latin typeface="+mn-lt"/>
              </a:rPr>
              <a:t> </a:t>
            </a:r>
            <a:r>
              <a:rPr lang="de-DE" sz="1200" dirty="0" err="1">
                <a:solidFill>
                  <a:schemeClr val="bg1"/>
                </a:solidFill>
                <a:latin typeface="+mn-lt"/>
              </a:rPr>
              <a:t>really</a:t>
            </a:r>
            <a:r>
              <a:rPr lang="de-DE" sz="1200" dirty="0">
                <a:solidFill>
                  <a:schemeClr val="bg1"/>
                </a:solidFill>
                <a:latin typeface="+mn-lt"/>
              </a:rPr>
              <a:t> high </a:t>
            </a:r>
            <a:r>
              <a:rPr lang="de-DE" sz="1200" dirty="0" err="1">
                <a:solidFill>
                  <a:schemeClr val="bg1"/>
                </a:solidFill>
                <a:latin typeface="+mn-lt"/>
              </a:rPr>
              <a:t>eficiency</a:t>
            </a:r>
            <a:r>
              <a:rPr lang="de-DE" sz="1200" dirty="0">
                <a:solidFill>
                  <a:schemeClr val="bg1"/>
                </a:solidFill>
                <a:latin typeface="+mn-lt"/>
              </a:rPr>
              <a:t> </a:t>
            </a:r>
            <a:r>
              <a:rPr lang="de-DE" sz="1200" dirty="0" err="1">
                <a:solidFill>
                  <a:schemeClr val="bg1"/>
                </a:solidFill>
                <a:latin typeface="+mn-lt"/>
              </a:rPr>
              <a:t>for</a:t>
            </a:r>
            <a:r>
              <a:rPr lang="de-DE" sz="1200" dirty="0">
                <a:solidFill>
                  <a:schemeClr val="bg1"/>
                </a:solidFill>
                <a:latin typeface="+mn-lt"/>
              </a:rPr>
              <a:t> mobile </a:t>
            </a:r>
            <a:r>
              <a:rPr lang="de-DE" sz="1200" dirty="0" err="1">
                <a:solidFill>
                  <a:schemeClr val="bg1"/>
                </a:solidFill>
                <a:latin typeface="+mn-lt"/>
              </a:rPr>
              <a:t>devices</a:t>
            </a:r>
            <a:r>
              <a:rPr lang="de-DE" sz="1200" dirty="0">
                <a:solidFill>
                  <a:schemeClr val="bg1"/>
                </a:solidFill>
                <a:latin typeface="+mn-lt"/>
              </a:rPr>
              <a:t>. This </a:t>
            </a:r>
            <a:r>
              <a:rPr lang="de-DE" sz="1200" dirty="0" err="1">
                <a:solidFill>
                  <a:schemeClr val="bg1"/>
                </a:solidFill>
                <a:latin typeface="+mn-lt"/>
              </a:rPr>
              <a:t>way</a:t>
            </a:r>
            <a:r>
              <a:rPr lang="de-DE" sz="1200" dirty="0">
                <a:solidFill>
                  <a:schemeClr val="bg1"/>
                </a:solidFill>
                <a:latin typeface="+mn-lt"/>
              </a:rPr>
              <a:t>, </a:t>
            </a:r>
            <a:r>
              <a:rPr lang="de-DE" sz="1200" dirty="0" err="1">
                <a:solidFill>
                  <a:schemeClr val="bg1"/>
                </a:solidFill>
                <a:latin typeface="+mn-lt"/>
              </a:rPr>
              <a:t>sensors</a:t>
            </a:r>
            <a:r>
              <a:rPr lang="de-DE" sz="1200" dirty="0">
                <a:solidFill>
                  <a:schemeClr val="bg1"/>
                </a:solidFill>
                <a:latin typeface="+mn-lt"/>
              </a:rPr>
              <a:t>, </a:t>
            </a:r>
            <a:r>
              <a:rPr lang="de-DE" sz="1200" dirty="0" err="1">
                <a:solidFill>
                  <a:schemeClr val="bg1"/>
                </a:solidFill>
                <a:latin typeface="+mn-lt"/>
              </a:rPr>
              <a:t>machines</a:t>
            </a:r>
            <a:r>
              <a:rPr lang="de-DE" sz="1200" dirty="0">
                <a:solidFill>
                  <a:schemeClr val="bg1"/>
                </a:solidFill>
                <a:latin typeface="+mn-lt"/>
              </a:rPr>
              <a:t>, </a:t>
            </a:r>
            <a:r>
              <a:rPr lang="de-DE" sz="1200" dirty="0" err="1">
                <a:solidFill>
                  <a:schemeClr val="bg1"/>
                </a:solidFill>
                <a:latin typeface="+mn-lt"/>
              </a:rPr>
              <a:t>robots</a:t>
            </a:r>
            <a:r>
              <a:rPr lang="de-DE" sz="1200" dirty="0">
                <a:solidFill>
                  <a:schemeClr val="bg1"/>
                </a:solidFill>
                <a:latin typeface="+mn-lt"/>
              </a:rPr>
              <a:t> and </a:t>
            </a:r>
            <a:r>
              <a:rPr lang="de-DE" sz="1200" dirty="0" err="1">
                <a:solidFill>
                  <a:schemeClr val="bg1"/>
                </a:solidFill>
                <a:latin typeface="+mn-lt"/>
              </a:rPr>
              <a:t>devices</a:t>
            </a:r>
            <a:r>
              <a:rPr lang="de-DE" sz="1200" dirty="0">
                <a:solidFill>
                  <a:schemeClr val="bg1"/>
                </a:solidFill>
                <a:latin typeface="+mn-lt"/>
              </a:rPr>
              <a:t> </a:t>
            </a:r>
            <a:r>
              <a:rPr lang="de-DE" sz="1200" dirty="0" err="1">
                <a:solidFill>
                  <a:schemeClr val="bg1"/>
                </a:solidFill>
                <a:latin typeface="+mn-lt"/>
              </a:rPr>
              <a:t>can</a:t>
            </a:r>
            <a:r>
              <a:rPr lang="de-DE" sz="1200" dirty="0">
                <a:solidFill>
                  <a:schemeClr val="bg1"/>
                </a:solidFill>
                <a:latin typeface="+mn-lt"/>
              </a:rPr>
              <a:t> </a:t>
            </a:r>
            <a:r>
              <a:rPr lang="de-DE" sz="1200" dirty="0" err="1">
                <a:solidFill>
                  <a:schemeClr val="bg1"/>
                </a:solidFill>
                <a:latin typeface="+mn-lt"/>
              </a:rPr>
              <a:t>freely</a:t>
            </a:r>
            <a:r>
              <a:rPr lang="de-DE" sz="1200" dirty="0">
                <a:solidFill>
                  <a:schemeClr val="bg1"/>
                </a:solidFill>
                <a:latin typeface="+mn-lt"/>
              </a:rPr>
              <a:t> </a:t>
            </a:r>
            <a:r>
              <a:rPr lang="de-DE" sz="1200" dirty="0" err="1">
                <a:solidFill>
                  <a:schemeClr val="bg1"/>
                </a:solidFill>
                <a:latin typeface="+mn-lt"/>
              </a:rPr>
              <a:t>comunicate</a:t>
            </a:r>
            <a:r>
              <a:rPr lang="de-DE" sz="1200" dirty="0">
                <a:solidFill>
                  <a:schemeClr val="bg1"/>
                </a:solidFill>
                <a:latin typeface="+mn-lt"/>
              </a:rPr>
              <a:t> and </a:t>
            </a:r>
            <a:r>
              <a:rPr lang="de-DE" sz="1200" dirty="0" err="1">
                <a:solidFill>
                  <a:schemeClr val="bg1"/>
                </a:solidFill>
                <a:latin typeface="+mn-lt"/>
              </a:rPr>
              <a:t>exchange</a:t>
            </a:r>
            <a:r>
              <a:rPr lang="de-DE" sz="1200" dirty="0">
                <a:solidFill>
                  <a:schemeClr val="bg1"/>
                </a:solidFill>
                <a:latin typeface="+mn-lt"/>
              </a:rPr>
              <a:t> </a:t>
            </a:r>
            <a:r>
              <a:rPr lang="de-DE" sz="1200" dirty="0" err="1">
                <a:solidFill>
                  <a:schemeClr val="bg1"/>
                </a:solidFill>
                <a:latin typeface="+mn-lt"/>
              </a:rPr>
              <a:t>data</a:t>
            </a:r>
            <a:r>
              <a:rPr lang="de-DE" sz="1200" dirty="0">
                <a:solidFill>
                  <a:schemeClr val="bg1"/>
                </a:solidFill>
                <a:latin typeface="+mn-lt"/>
              </a:rPr>
              <a:t> </a:t>
            </a:r>
            <a:r>
              <a:rPr lang="de-DE" sz="1200" dirty="0" err="1">
                <a:solidFill>
                  <a:schemeClr val="bg1"/>
                </a:solidFill>
                <a:latin typeface="+mn-lt"/>
              </a:rPr>
              <a:t>among</a:t>
            </a:r>
            <a:r>
              <a:rPr lang="de-DE" sz="1200" dirty="0">
                <a:solidFill>
                  <a:schemeClr val="bg1"/>
                </a:solidFill>
                <a:latin typeface="+mn-lt"/>
              </a:rPr>
              <a:t> </a:t>
            </a:r>
            <a:r>
              <a:rPr lang="de-DE" sz="1200" dirty="0" err="1">
                <a:solidFill>
                  <a:schemeClr val="bg1"/>
                </a:solidFill>
                <a:latin typeface="+mn-lt"/>
              </a:rPr>
              <a:t>them</a:t>
            </a:r>
            <a:r>
              <a:rPr lang="de-DE" sz="1200" dirty="0">
                <a:solidFill>
                  <a:schemeClr val="bg1"/>
                </a:solidFill>
                <a:latin typeface="+mn-lt"/>
              </a:rPr>
              <a:t>. So </a:t>
            </a:r>
            <a:r>
              <a:rPr lang="de-DE" sz="1200" dirty="0" err="1">
                <a:solidFill>
                  <a:schemeClr val="bg1"/>
                </a:solidFill>
                <a:latin typeface="+mn-lt"/>
              </a:rPr>
              <a:t>that‘s</a:t>
            </a:r>
            <a:r>
              <a:rPr lang="de-DE" sz="1200" dirty="0">
                <a:solidFill>
                  <a:schemeClr val="bg1"/>
                </a:solidFill>
                <a:latin typeface="+mn-lt"/>
              </a:rPr>
              <a:t> </a:t>
            </a:r>
            <a:r>
              <a:rPr lang="de-DE" sz="1200" dirty="0" err="1">
                <a:solidFill>
                  <a:schemeClr val="bg1"/>
                </a:solidFill>
                <a:latin typeface="+mn-lt"/>
              </a:rPr>
              <a:t>why</a:t>
            </a:r>
            <a:r>
              <a:rPr lang="de-DE" sz="1200" dirty="0">
                <a:solidFill>
                  <a:schemeClr val="bg1"/>
                </a:solidFill>
                <a:latin typeface="+mn-lt"/>
              </a:rPr>
              <a:t> </a:t>
            </a:r>
            <a:r>
              <a:rPr lang="de-DE" sz="1200" dirty="0" err="1">
                <a:solidFill>
                  <a:schemeClr val="bg1"/>
                </a:solidFill>
                <a:latin typeface="+mn-lt"/>
              </a:rPr>
              <a:t>the</a:t>
            </a:r>
            <a:r>
              <a:rPr lang="de-DE" sz="1200" dirty="0">
                <a:solidFill>
                  <a:schemeClr val="bg1"/>
                </a:solidFill>
                <a:latin typeface="+mn-lt"/>
              </a:rPr>
              <a:t> Smart Cities </a:t>
            </a:r>
            <a:r>
              <a:rPr lang="de-DE" sz="1200" dirty="0" err="1">
                <a:solidFill>
                  <a:schemeClr val="bg1"/>
                </a:solidFill>
                <a:latin typeface="+mn-lt"/>
              </a:rPr>
              <a:t>is</a:t>
            </a:r>
            <a:r>
              <a:rPr lang="de-DE" sz="1200" dirty="0">
                <a:solidFill>
                  <a:schemeClr val="bg1"/>
                </a:solidFill>
                <a:latin typeface="+mn-lt"/>
              </a:rPr>
              <a:t> </a:t>
            </a:r>
            <a:r>
              <a:rPr lang="de-DE" sz="1200" dirty="0" err="1">
                <a:solidFill>
                  <a:schemeClr val="bg1"/>
                </a:solidFill>
                <a:latin typeface="+mn-lt"/>
              </a:rPr>
              <a:t>the</a:t>
            </a:r>
            <a:r>
              <a:rPr lang="de-DE" sz="1200" dirty="0">
                <a:solidFill>
                  <a:schemeClr val="bg1"/>
                </a:solidFill>
                <a:latin typeface="+mn-lt"/>
              </a:rPr>
              <a:t> </a:t>
            </a:r>
            <a:r>
              <a:rPr lang="de-DE" sz="1200" dirty="0" err="1">
                <a:solidFill>
                  <a:schemeClr val="bg1"/>
                </a:solidFill>
                <a:latin typeface="+mn-lt"/>
              </a:rPr>
              <a:t>use</a:t>
            </a:r>
            <a:r>
              <a:rPr lang="de-DE" sz="1200" dirty="0">
                <a:solidFill>
                  <a:schemeClr val="bg1"/>
                </a:solidFill>
                <a:latin typeface="+mn-lt"/>
              </a:rPr>
              <a:t> </a:t>
            </a:r>
            <a:r>
              <a:rPr lang="de-DE" sz="1200" dirty="0" err="1">
                <a:solidFill>
                  <a:schemeClr val="bg1"/>
                </a:solidFill>
                <a:latin typeface="+mn-lt"/>
              </a:rPr>
              <a:t>case</a:t>
            </a:r>
            <a:r>
              <a:rPr lang="de-DE" sz="1200" dirty="0">
                <a:solidFill>
                  <a:schemeClr val="bg1"/>
                </a:solidFill>
                <a:latin typeface="+mn-lt"/>
              </a:rPr>
              <a:t> </a:t>
            </a:r>
            <a:r>
              <a:rPr lang="de-DE" sz="1200" dirty="0" err="1">
                <a:solidFill>
                  <a:schemeClr val="bg1"/>
                </a:solidFill>
                <a:latin typeface="+mn-lt"/>
              </a:rPr>
              <a:t>that</a:t>
            </a:r>
            <a:r>
              <a:rPr lang="de-DE" sz="1200" dirty="0">
                <a:solidFill>
                  <a:schemeClr val="bg1"/>
                </a:solidFill>
                <a:latin typeface="+mn-lt"/>
              </a:rPr>
              <a:t> </a:t>
            </a:r>
            <a:r>
              <a:rPr lang="de-DE" sz="1200" dirty="0" err="1">
                <a:solidFill>
                  <a:schemeClr val="bg1"/>
                </a:solidFill>
                <a:latin typeface="+mn-lt"/>
              </a:rPr>
              <a:t>relies</a:t>
            </a:r>
            <a:r>
              <a:rPr lang="de-DE" sz="1200" dirty="0">
                <a:solidFill>
                  <a:schemeClr val="bg1"/>
                </a:solidFill>
                <a:latin typeface="+mn-lt"/>
              </a:rPr>
              <a:t> </a:t>
            </a:r>
            <a:r>
              <a:rPr lang="de-DE" sz="1200" dirty="0" err="1">
                <a:solidFill>
                  <a:schemeClr val="bg1"/>
                </a:solidFill>
                <a:latin typeface="+mn-lt"/>
              </a:rPr>
              <a:t>the</a:t>
            </a:r>
            <a:r>
              <a:rPr lang="de-DE" sz="1200" dirty="0">
                <a:solidFill>
                  <a:schemeClr val="bg1"/>
                </a:solidFill>
                <a:latin typeface="+mn-lt"/>
              </a:rPr>
              <a:t> </a:t>
            </a:r>
            <a:r>
              <a:rPr lang="de-DE" sz="1200" dirty="0" err="1">
                <a:solidFill>
                  <a:schemeClr val="bg1"/>
                </a:solidFill>
                <a:latin typeface="+mn-lt"/>
              </a:rPr>
              <a:t>most</a:t>
            </a:r>
            <a:r>
              <a:rPr lang="de-DE" sz="1200" dirty="0">
                <a:solidFill>
                  <a:schemeClr val="bg1"/>
                </a:solidFill>
                <a:latin typeface="+mn-lt"/>
              </a:rPr>
              <a:t> on </a:t>
            </a:r>
            <a:r>
              <a:rPr lang="de-DE" sz="1200" dirty="0" err="1">
                <a:solidFill>
                  <a:schemeClr val="bg1"/>
                </a:solidFill>
                <a:latin typeface="+mn-lt"/>
              </a:rPr>
              <a:t>this</a:t>
            </a:r>
            <a:r>
              <a:rPr lang="de-DE" sz="1200" dirty="0">
                <a:solidFill>
                  <a:schemeClr val="bg1"/>
                </a:solidFill>
                <a:latin typeface="+mn-lt"/>
              </a:rPr>
              <a:t> feature and </a:t>
            </a:r>
            <a:r>
              <a:rPr lang="de-DE" sz="1200" dirty="0" err="1">
                <a:solidFill>
                  <a:schemeClr val="bg1"/>
                </a:solidFill>
                <a:latin typeface="+mn-lt"/>
              </a:rPr>
              <a:t>it‘s</a:t>
            </a:r>
            <a:r>
              <a:rPr lang="de-DE" sz="1200" dirty="0">
                <a:solidFill>
                  <a:schemeClr val="bg1"/>
                </a:solidFill>
                <a:latin typeface="+mn-lt"/>
              </a:rPr>
              <a:t> </a:t>
            </a:r>
            <a:r>
              <a:rPr lang="de-DE" sz="1200" dirty="0" err="1">
                <a:solidFill>
                  <a:schemeClr val="bg1"/>
                </a:solidFill>
                <a:latin typeface="+mn-lt"/>
              </a:rPr>
              <a:t>here</a:t>
            </a:r>
            <a:r>
              <a:rPr lang="de-DE" sz="1200" dirty="0">
                <a:solidFill>
                  <a:schemeClr val="bg1"/>
                </a:solidFill>
                <a:latin typeface="+mn-lt"/>
              </a:rPr>
              <a:t> </a:t>
            </a:r>
            <a:r>
              <a:rPr lang="de-DE" sz="1200" dirty="0" err="1">
                <a:solidFill>
                  <a:schemeClr val="bg1"/>
                </a:solidFill>
                <a:latin typeface="+mn-lt"/>
              </a:rPr>
              <a:t>right</a:t>
            </a:r>
            <a:r>
              <a:rPr lang="de-DE" sz="1200" dirty="0">
                <a:solidFill>
                  <a:schemeClr val="bg1"/>
                </a:solidFill>
                <a:latin typeface="+mn-lt"/>
              </a:rPr>
              <a:t> at </a:t>
            </a:r>
            <a:r>
              <a:rPr lang="de-DE" sz="1200" dirty="0" err="1">
                <a:solidFill>
                  <a:schemeClr val="bg1"/>
                </a:solidFill>
                <a:latin typeface="+mn-lt"/>
              </a:rPr>
              <a:t>the</a:t>
            </a:r>
            <a:r>
              <a:rPr lang="de-DE" sz="1200" dirty="0">
                <a:solidFill>
                  <a:schemeClr val="bg1"/>
                </a:solidFill>
                <a:latin typeface="+mn-lt"/>
              </a:rPr>
              <a:t> </a:t>
            </a:r>
            <a:r>
              <a:rPr lang="de-DE" sz="1200" dirty="0" err="1">
                <a:solidFill>
                  <a:schemeClr val="bg1"/>
                </a:solidFill>
                <a:latin typeface="+mn-lt"/>
              </a:rPr>
              <a:t>bottom</a:t>
            </a:r>
            <a:r>
              <a:rPr lang="de-DE" sz="1200" dirty="0">
                <a:solidFill>
                  <a:schemeClr val="bg1"/>
                </a:solidFill>
                <a:latin typeface="+mn-lt"/>
              </a:rPr>
              <a:t> </a:t>
            </a:r>
            <a:r>
              <a:rPr lang="de-DE" sz="1200" dirty="0" err="1">
                <a:solidFill>
                  <a:schemeClr val="bg1"/>
                </a:solidFill>
                <a:latin typeface="+mn-lt"/>
              </a:rPr>
              <a:t>left</a:t>
            </a:r>
            <a:r>
              <a:rPr lang="de-DE" sz="1200" dirty="0">
                <a:solidFill>
                  <a:schemeClr val="bg1"/>
                </a:solidFill>
                <a:latin typeface="+mn-lt"/>
              </a:rPr>
              <a:t> </a:t>
            </a:r>
            <a:r>
              <a:rPr lang="de-DE" sz="1200" dirty="0" err="1">
                <a:solidFill>
                  <a:schemeClr val="bg1"/>
                </a:solidFill>
                <a:latin typeface="+mn-lt"/>
              </a:rPr>
              <a:t>tip</a:t>
            </a:r>
            <a:r>
              <a:rPr lang="de-DE" sz="1200" dirty="0">
                <a:solidFill>
                  <a:schemeClr val="bg1"/>
                </a:solidFill>
                <a:latin typeface="+mn-lt"/>
              </a:rPr>
              <a:t> </a:t>
            </a:r>
            <a:r>
              <a:rPr lang="de-DE" sz="1200" dirty="0" err="1">
                <a:solidFill>
                  <a:schemeClr val="bg1"/>
                </a:solidFill>
                <a:latin typeface="+mn-lt"/>
              </a:rPr>
              <a:t>of</a:t>
            </a:r>
            <a:r>
              <a:rPr lang="de-DE" sz="1200" dirty="0">
                <a:solidFill>
                  <a:schemeClr val="bg1"/>
                </a:solidFill>
                <a:latin typeface="+mn-lt"/>
              </a:rPr>
              <a:t> </a:t>
            </a:r>
            <a:r>
              <a:rPr lang="de-DE" sz="1200" dirty="0" err="1">
                <a:solidFill>
                  <a:schemeClr val="bg1"/>
                </a:solidFill>
                <a:latin typeface="+mn-lt"/>
              </a:rPr>
              <a:t>the</a:t>
            </a:r>
            <a:r>
              <a:rPr lang="de-DE" sz="1200" dirty="0">
                <a:solidFill>
                  <a:schemeClr val="bg1"/>
                </a:solidFill>
                <a:latin typeface="+mn-lt"/>
              </a:rPr>
              <a:t> </a:t>
            </a:r>
            <a:r>
              <a:rPr lang="de-DE" sz="1200" dirty="0" err="1">
                <a:solidFill>
                  <a:schemeClr val="bg1"/>
                </a:solidFill>
                <a:latin typeface="+mn-lt"/>
              </a:rPr>
              <a:t>triangle</a:t>
            </a:r>
            <a:r>
              <a:rPr lang="de-DE" sz="1200" dirty="0">
                <a:solidFill>
                  <a:schemeClr val="bg1"/>
                </a:solidFill>
                <a:latin typeface="+mn-lt"/>
              </a:rPr>
              <a:t>.</a:t>
            </a:r>
          </a:p>
          <a:p>
            <a:endParaRPr lang="de-DE" dirty="0"/>
          </a:p>
          <a:p>
            <a:r>
              <a:rPr lang="de-DE" dirty="0" err="1"/>
              <a:t>Besides</a:t>
            </a:r>
            <a:r>
              <a:rPr lang="de-DE" dirty="0"/>
              <a:t> </a:t>
            </a:r>
            <a:r>
              <a:rPr lang="de-DE" dirty="0" err="1"/>
              <a:t>those</a:t>
            </a:r>
            <a:r>
              <a:rPr lang="de-DE" dirty="0"/>
              <a:t>, </a:t>
            </a:r>
            <a:r>
              <a:rPr lang="de-DE" dirty="0" err="1"/>
              <a:t>there</a:t>
            </a:r>
            <a:r>
              <a:rPr lang="de-DE" dirty="0"/>
              <a:t> </a:t>
            </a:r>
            <a:r>
              <a:rPr lang="de-DE" dirty="0" err="1"/>
              <a:t>is</a:t>
            </a:r>
            <a:r>
              <a:rPr lang="de-DE" dirty="0"/>
              <a:t> also </a:t>
            </a:r>
            <a:r>
              <a:rPr lang="de-DE" dirty="0" err="1"/>
              <a:t>the</a:t>
            </a:r>
            <a:r>
              <a:rPr lang="de-DE" dirty="0"/>
              <a:t> network </a:t>
            </a:r>
            <a:r>
              <a:rPr lang="de-DE" dirty="0" err="1"/>
              <a:t>slicing</a:t>
            </a:r>
            <a:r>
              <a:rPr lang="de-DE" dirty="0"/>
              <a:t> </a:t>
            </a:r>
            <a:r>
              <a:rPr lang="de-DE" dirty="0" err="1"/>
              <a:t>characteristic</a:t>
            </a:r>
            <a:r>
              <a:rPr lang="de-DE" dirty="0"/>
              <a:t>, </a:t>
            </a:r>
            <a:r>
              <a:rPr lang="de-DE" dirty="0" err="1"/>
              <a:t>which</a:t>
            </a:r>
            <a:r>
              <a:rPr lang="de-DE" dirty="0"/>
              <a:t> </a:t>
            </a:r>
            <a:r>
              <a:rPr lang="en-US" dirty="0"/>
              <a:t>refers to partitioning the physical network into several virtual networks. This means we can configure and adjust each section to the use case necessity, meaning we can regulate each of the three features I just described, since it’s not possible to enable all of them properly with 5G, maybe in 6G… </a:t>
            </a:r>
            <a:endParaRPr lang="de-DE" dirty="0"/>
          </a:p>
        </p:txBody>
      </p:sp>
      <p:sp>
        <p:nvSpPr>
          <p:cNvPr id="4" name="Slide Number Placeholder 3"/>
          <p:cNvSpPr>
            <a:spLocks noGrp="1"/>
          </p:cNvSpPr>
          <p:nvPr>
            <p:ph type="sldNum" sz="quarter" idx="5"/>
          </p:nvPr>
        </p:nvSpPr>
        <p:spPr/>
        <p:txBody>
          <a:bodyPr/>
          <a:lstStyle/>
          <a:p>
            <a:fld id="{38D215B1-5AE8-449F-8BBB-AF3B75A2FE26}" type="slidenum">
              <a:rPr lang="de-DE" smtClean="0"/>
              <a:t>13</a:t>
            </a:fld>
            <a:endParaRPr lang="de-DE"/>
          </a:p>
        </p:txBody>
      </p:sp>
    </p:spTree>
    <p:extLst>
      <p:ext uri="{BB962C8B-B14F-4D97-AF65-F5344CB8AC3E}">
        <p14:creationId xmlns:p14="http://schemas.microsoft.com/office/powerpoint/2010/main" val="19714689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374151"/>
                </a:solidFill>
                <a:effectLst/>
                <a:latin typeface="Söhne"/>
              </a:rPr>
              <a:t>Now, when it comes to the construction site and mining scenario, all of these applications converge to define various use cases planned for implementation on the sites.</a:t>
            </a:r>
          </a:p>
          <a:p>
            <a:pPr algn="l"/>
            <a:endParaRPr lang="en-US" b="0" i="0" dirty="0">
              <a:solidFill>
                <a:srgbClr val="374151"/>
              </a:solidFill>
              <a:effectLst/>
              <a:latin typeface="Söhne"/>
            </a:endParaRPr>
          </a:p>
          <a:p>
            <a:pPr algn="l"/>
            <a:r>
              <a:rPr lang="en-US" b="0" i="0" dirty="0">
                <a:solidFill>
                  <a:srgbClr val="374151"/>
                </a:solidFill>
                <a:effectLst/>
                <a:latin typeface="Söhne"/>
              </a:rPr>
              <a:t>Three notable ones include real-time monitoring, health and safety at worksites, and autonomous machinery. Each of these use cases adopts a unique strategy to enhance the work environment, with all of them relying on the utilization of sensors.</a:t>
            </a:r>
          </a:p>
          <a:p>
            <a:pPr algn="l"/>
            <a:endParaRPr lang="en-US" b="0" i="0" dirty="0">
              <a:solidFill>
                <a:srgbClr val="374151"/>
              </a:solidFill>
              <a:effectLst/>
              <a:latin typeface="Söhne"/>
            </a:endParaRPr>
          </a:p>
          <a:p>
            <a:pPr algn="l"/>
            <a:r>
              <a:rPr lang="en-US" b="0" i="0" dirty="0">
                <a:solidFill>
                  <a:srgbClr val="374151"/>
                </a:solidFill>
                <a:effectLst/>
                <a:latin typeface="Söhne"/>
              </a:rPr>
              <a:t>The first use case involves the collection of information from the site, such as video, images, and physical parameters that can significantly impact the decision-making process on the worksite. Armed with this kind data, a control center, overseen by an operator, can provide vital information and prevent workers from being directly exposed to potentially dangerous situations.</a:t>
            </a:r>
          </a:p>
          <a:p>
            <a:pPr algn="l"/>
            <a:endParaRPr lang="en-US" b="0" i="0" dirty="0">
              <a:solidFill>
                <a:srgbClr val="374151"/>
              </a:solidFill>
              <a:effectLst/>
              <a:latin typeface="Söhne"/>
            </a:endParaRPr>
          </a:p>
          <a:p>
            <a:pPr algn="l"/>
            <a:r>
              <a:rPr lang="en-US" b="0" i="0" dirty="0">
                <a:solidFill>
                  <a:srgbClr val="374151"/>
                </a:solidFill>
                <a:effectLst/>
                <a:latin typeface="Söhne"/>
              </a:rPr>
              <a:t>The second use case focuses on identifying high-risk areas within the worksite and tracking the position of workers and machinery in real-time. The objective in this one is to closely monitor these elements and promptly send notifications when necessary. We all know that accidents can often happen in this kind of work environment, and a study showed that “</a:t>
            </a:r>
            <a:r>
              <a:rPr kumimoji="0" lang="en-US" sz="1200" b="0" i="0" u="none" strike="noStrike" kern="1200" cap="none" spc="0" normalizeH="0" baseline="0" noProof="0" dirty="0">
                <a:ln>
                  <a:noFill/>
                </a:ln>
                <a:solidFill>
                  <a:schemeClr val="tx1">
                    <a:lumMod val="75000"/>
                    <a:lumOff val="25000"/>
                  </a:schemeClr>
                </a:solidFill>
                <a:effectLst/>
                <a:uLnTx/>
                <a:uFillTx/>
                <a:latin typeface="+mn-lt"/>
                <a:ea typeface="+mn-ea"/>
                <a:cs typeface="+mn-cs"/>
              </a:rPr>
              <a:t>70% of machine-specific malfunctions could be prevented by collecting and analyzing the machine's data”</a:t>
            </a:r>
            <a:r>
              <a:rPr kumimoji="0" lang="en-US" sz="1200" b="0" i="0" u="none" strike="noStrike" kern="1200" cap="none" spc="0" normalizeH="0" baseline="0" noProof="0" dirty="0">
                <a:ln>
                  <a:noFill/>
                </a:ln>
                <a:solidFill>
                  <a:srgbClr val="374151"/>
                </a:solidFill>
                <a:effectLst/>
                <a:uLnTx/>
                <a:uFillTx/>
                <a:latin typeface="Söhne"/>
                <a:ea typeface="+mn-ea"/>
                <a:cs typeface="+mn-cs"/>
              </a:rPr>
              <a:t>. With that said, t</a:t>
            </a:r>
            <a:r>
              <a:rPr lang="en-US" b="0" i="0" dirty="0">
                <a:solidFill>
                  <a:srgbClr val="374151"/>
                </a:solidFill>
                <a:effectLst/>
                <a:latin typeface="Söhne"/>
              </a:rPr>
              <a:t>his proactive approach aims to prevent those accidents and save lives by effectively reducing the occurrence accidents. </a:t>
            </a:r>
          </a:p>
          <a:p>
            <a:pPr algn="l"/>
            <a:endParaRPr lang="en-US" b="0" i="0" noProof="0" dirty="0">
              <a:solidFill>
                <a:srgbClr val="374151"/>
              </a:solidFill>
              <a:effectLst/>
              <a:latin typeface="Söhne"/>
            </a:endParaRPr>
          </a:p>
          <a:p>
            <a:pPr algn="l"/>
            <a:r>
              <a:rPr lang="en-US" b="0" i="0" noProof="0" dirty="0">
                <a:solidFill>
                  <a:srgbClr val="374151"/>
                </a:solidFill>
                <a:effectLst/>
                <a:latin typeface="Söhne"/>
              </a:rPr>
              <a:t>Last but not least is autonomous machinery. This particular application’s goal is to use real-time sensors to organize tasks and improve the efficiency of processes that have an impact on the final outcome. It counts with </a:t>
            </a:r>
            <a:r>
              <a:rPr lang="en-US" b="0" i="0" dirty="0">
                <a:solidFill>
                  <a:srgbClr val="374151"/>
                </a:solidFill>
                <a:effectLst/>
                <a:latin typeface="Söhne"/>
              </a:rPr>
              <a:t>various functionalities such as </a:t>
            </a:r>
            <a:r>
              <a:rPr lang="en-US" b="0" i="0" noProof="0" dirty="0">
                <a:solidFill>
                  <a:srgbClr val="374151"/>
                </a:solidFill>
                <a:effectLst/>
                <a:latin typeface="Söhne"/>
              </a:rPr>
              <a:t>drone monitoring, inspections, and mapping, </a:t>
            </a:r>
            <a:r>
              <a:rPr lang="en-US" b="0" i="0" dirty="0">
                <a:solidFill>
                  <a:srgbClr val="374151"/>
                </a:solidFill>
                <a:effectLst/>
                <a:latin typeface="Söhne"/>
              </a:rPr>
              <a:t>all of which contribute to the generation of more accurate and cost-efficient plans, optimizing operations, achieving higher productivity levels, and therefore leading to better results.</a:t>
            </a:r>
            <a:endParaRPr lang="en-US" noProof="0" dirty="0"/>
          </a:p>
        </p:txBody>
      </p:sp>
      <p:sp>
        <p:nvSpPr>
          <p:cNvPr id="4" name="Slide Number Placeholder 3"/>
          <p:cNvSpPr>
            <a:spLocks noGrp="1"/>
          </p:cNvSpPr>
          <p:nvPr>
            <p:ph type="sldNum" sz="quarter" idx="5"/>
          </p:nvPr>
        </p:nvSpPr>
        <p:spPr/>
        <p:txBody>
          <a:bodyPr/>
          <a:lstStyle/>
          <a:p>
            <a:fld id="{38D215B1-5AE8-449F-8BBB-AF3B75A2FE26}" type="slidenum">
              <a:rPr lang="de-DE" smtClean="0"/>
              <a:t>14</a:t>
            </a:fld>
            <a:endParaRPr lang="de-DE"/>
          </a:p>
        </p:txBody>
      </p:sp>
    </p:spTree>
    <p:extLst>
      <p:ext uri="{BB962C8B-B14F-4D97-AF65-F5344CB8AC3E}">
        <p14:creationId xmlns:p14="http://schemas.microsoft.com/office/powerpoint/2010/main" val="13075330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Ok, </a:t>
            </a:r>
            <a:r>
              <a:rPr lang="de-DE" dirty="0" err="1"/>
              <a:t>hope</a:t>
            </a:r>
            <a:r>
              <a:rPr lang="de-DE" dirty="0"/>
              <a:t> </a:t>
            </a:r>
            <a:r>
              <a:rPr lang="de-DE" dirty="0" err="1"/>
              <a:t>everyone</a:t>
            </a:r>
            <a:r>
              <a:rPr lang="de-DE" dirty="0"/>
              <a:t> </a:t>
            </a:r>
            <a:r>
              <a:rPr lang="de-DE" dirty="0" err="1"/>
              <a:t>is</a:t>
            </a:r>
            <a:r>
              <a:rPr lang="de-DE" dirty="0"/>
              <a:t> </a:t>
            </a:r>
            <a:r>
              <a:rPr lang="de-DE" dirty="0" err="1"/>
              <a:t>following</a:t>
            </a:r>
            <a:r>
              <a:rPr lang="de-DE" dirty="0"/>
              <a:t>. </a:t>
            </a:r>
            <a:r>
              <a:rPr lang="de-DE" dirty="0" err="1"/>
              <a:t>Let‘s</a:t>
            </a:r>
            <a:r>
              <a:rPr lang="de-DE" dirty="0"/>
              <a:t> </a:t>
            </a:r>
            <a:r>
              <a:rPr lang="de-DE" dirty="0" err="1"/>
              <a:t>then</a:t>
            </a:r>
            <a:r>
              <a:rPr lang="de-DE" dirty="0"/>
              <a:t> </a:t>
            </a:r>
            <a:r>
              <a:rPr lang="de-DE" dirty="0" err="1"/>
              <a:t>begin</a:t>
            </a:r>
            <a:r>
              <a:rPr lang="de-DE" dirty="0"/>
              <a:t> </a:t>
            </a:r>
            <a:r>
              <a:rPr lang="de-DE" dirty="0" err="1"/>
              <a:t>with</a:t>
            </a:r>
            <a:r>
              <a:rPr lang="de-DE" dirty="0"/>
              <a:t> </a:t>
            </a:r>
            <a:r>
              <a:rPr lang="de-DE" dirty="0" err="1"/>
              <a:t>the</a:t>
            </a:r>
            <a:r>
              <a:rPr lang="de-DE" dirty="0"/>
              <a:t> </a:t>
            </a:r>
            <a:r>
              <a:rPr lang="de-DE" dirty="0" err="1"/>
              <a:t>measurements</a:t>
            </a:r>
            <a:r>
              <a:rPr lang="de-DE" dirty="0"/>
              <a:t>.</a:t>
            </a:r>
            <a:endParaRPr lang="en-US" dirty="0"/>
          </a:p>
        </p:txBody>
      </p:sp>
      <p:sp>
        <p:nvSpPr>
          <p:cNvPr id="4" name="Slide Number Placeholder 3"/>
          <p:cNvSpPr>
            <a:spLocks noGrp="1"/>
          </p:cNvSpPr>
          <p:nvPr>
            <p:ph type="sldNum" sz="quarter" idx="5"/>
          </p:nvPr>
        </p:nvSpPr>
        <p:spPr/>
        <p:txBody>
          <a:bodyPr/>
          <a:lstStyle/>
          <a:p>
            <a:fld id="{38D215B1-5AE8-449F-8BBB-AF3B75A2FE26}" type="slidenum">
              <a:rPr lang="de-DE" smtClean="0"/>
              <a:t>15</a:t>
            </a:fld>
            <a:endParaRPr lang="de-DE"/>
          </a:p>
        </p:txBody>
      </p:sp>
    </p:spTree>
    <p:extLst>
      <p:ext uri="{BB962C8B-B14F-4D97-AF65-F5344CB8AC3E}">
        <p14:creationId xmlns:p14="http://schemas.microsoft.com/office/powerpoint/2010/main" val="15797343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But first I would like to show this table, which consists of the expected results for each device or equipment to work correctly within the use cases. We can see that it is important that communication is fast, since we have three items operating with latencies below ten seconds. So packets traveling from one point to another in a network in less than ten seconds. </a:t>
            </a:r>
          </a:p>
          <a:p>
            <a:endParaRPr lang="en-US" noProof="0" dirty="0"/>
          </a:p>
          <a:p>
            <a:r>
              <a:rPr lang="en-US" noProof="0" dirty="0"/>
              <a:t>And for most use cases, unlike what we first might think, most devices don‘t require huge data rates. We can see all those </a:t>
            </a:r>
            <a:r>
              <a:rPr lang="en-US" b="1" i="0" noProof="0" dirty="0"/>
              <a:t>[POINT] </a:t>
            </a:r>
            <a:r>
              <a:rPr lang="en-US" noProof="0" dirty="0"/>
              <a:t>converging for at least 1 Mbps in download and upload, and only the ones that deal with video imaging and voice require some higher values. At the end of it, we WILL require a higher data rate because of those so all of them can operate simultaneously. </a:t>
            </a:r>
          </a:p>
        </p:txBody>
      </p:sp>
      <p:sp>
        <p:nvSpPr>
          <p:cNvPr id="4" name="Slide Number Placeholder 3"/>
          <p:cNvSpPr>
            <a:spLocks noGrp="1"/>
          </p:cNvSpPr>
          <p:nvPr>
            <p:ph type="sldNum" sz="quarter" idx="5"/>
          </p:nvPr>
        </p:nvSpPr>
        <p:spPr/>
        <p:txBody>
          <a:bodyPr/>
          <a:lstStyle/>
          <a:p>
            <a:fld id="{38D215B1-5AE8-449F-8BBB-AF3B75A2FE26}" type="slidenum">
              <a:rPr lang="de-DE" smtClean="0"/>
              <a:t>16</a:t>
            </a:fld>
            <a:endParaRPr lang="de-DE"/>
          </a:p>
        </p:txBody>
      </p:sp>
    </p:spTree>
    <p:extLst>
      <p:ext uri="{BB962C8B-B14F-4D97-AF65-F5344CB8AC3E}">
        <p14:creationId xmlns:p14="http://schemas.microsoft.com/office/powerpoint/2010/main" val="41532821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noProof="0" dirty="0"/>
              <a:t>In </a:t>
            </a:r>
            <a:r>
              <a:rPr lang="de-DE" noProof="0" dirty="0" err="1"/>
              <a:t>this</a:t>
            </a:r>
            <a:r>
              <a:rPr lang="de-DE" noProof="0" dirty="0"/>
              <a:t> </a:t>
            </a:r>
            <a:r>
              <a:rPr lang="de-DE" noProof="0" dirty="0" err="1"/>
              <a:t>slide</a:t>
            </a:r>
            <a:r>
              <a:rPr lang="de-DE" noProof="0" dirty="0"/>
              <a:t> I </a:t>
            </a:r>
            <a:r>
              <a:rPr lang="de-DE" noProof="0" dirty="0" err="1"/>
              <a:t>wanted</a:t>
            </a:r>
            <a:r>
              <a:rPr lang="de-DE" noProof="0" dirty="0"/>
              <a:t> </a:t>
            </a:r>
            <a:r>
              <a:rPr lang="de-DE" noProof="0" dirty="0" err="1"/>
              <a:t>you</a:t>
            </a:r>
            <a:r>
              <a:rPr lang="de-DE" noProof="0" dirty="0"/>
              <a:t> </a:t>
            </a:r>
            <a:r>
              <a:rPr lang="de-DE" noProof="0" dirty="0" err="1"/>
              <a:t>to</a:t>
            </a:r>
            <a:r>
              <a:rPr lang="de-DE" noProof="0" dirty="0"/>
              <a:t> </a:t>
            </a:r>
            <a:r>
              <a:rPr lang="de-DE" noProof="0" dirty="0" err="1"/>
              <a:t>have</a:t>
            </a:r>
            <a:r>
              <a:rPr lang="de-DE" noProof="0" dirty="0"/>
              <a:t> a quick </a:t>
            </a:r>
            <a:r>
              <a:rPr lang="de-DE" noProof="0" dirty="0" err="1"/>
              <a:t>view</a:t>
            </a:r>
            <a:r>
              <a:rPr lang="de-DE" noProof="0" dirty="0"/>
              <a:t> </a:t>
            </a:r>
            <a:r>
              <a:rPr lang="de-DE" noProof="0" dirty="0" err="1"/>
              <a:t>of</a:t>
            </a:r>
            <a:r>
              <a:rPr lang="de-DE" noProof="0" dirty="0"/>
              <a:t> </a:t>
            </a:r>
            <a:r>
              <a:rPr lang="de-DE" noProof="0" dirty="0" err="1"/>
              <a:t>what</a:t>
            </a:r>
            <a:r>
              <a:rPr lang="de-DE" noProof="0" dirty="0"/>
              <a:t> </a:t>
            </a:r>
            <a:r>
              <a:rPr lang="de-DE" noProof="0" dirty="0" err="1"/>
              <a:t>the</a:t>
            </a:r>
            <a:r>
              <a:rPr lang="de-DE" noProof="0" dirty="0"/>
              <a:t> </a:t>
            </a:r>
            <a:r>
              <a:rPr lang="de-DE" noProof="0" dirty="0" err="1"/>
              <a:t>scenarios</a:t>
            </a:r>
            <a:r>
              <a:rPr lang="de-DE" noProof="0" dirty="0"/>
              <a:t> </a:t>
            </a:r>
            <a:r>
              <a:rPr lang="de-DE" noProof="0" dirty="0" err="1"/>
              <a:t>looked</a:t>
            </a:r>
            <a:r>
              <a:rPr lang="de-DE" noProof="0" dirty="0"/>
              <a:t> like. This </a:t>
            </a:r>
            <a:r>
              <a:rPr lang="de-DE" noProof="0" dirty="0" err="1"/>
              <a:t>is</a:t>
            </a:r>
            <a:r>
              <a:rPr lang="de-DE" noProof="0" dirty="0"/>
              <a:t> </a:t>
            </a:r>
            <a:r>
              <a:rPr lang="de-DE" noProof="0" dirty="0" err="1"/>
              <a:t>inside</a:t>
            </a:r>
            <a:r>
              <a:rPr lang="de-DE" noProof="0" dirty="0"/>
              <a:t> </a:t>
            </a:r>
            <a:r>
              <a:rPr lang="de-DE" noProof="0" dirty="0" err="1"/>
              <a:t>the</a:t>
            </a:r>
            <a:r>
              <a:rPr lang="de-DE" noProof="0" dirty="0"/>
              <a:t> </a:t>
            </a:r>
            <a:r>
              <a:rPr lang="de-DE" noProof="0" dirty="0" err="1"/>
              <a:t>mine</a:t>
            </a:r>
            <a:r>
              <a:rPr lang="de-DE" noProof="0" dirty="0"/>
              <a:t>, and </a:t>
            </a:r>
            <a:r>
              <a:rPr lang="de-DE" noProof="0" dirty="0" err="1"/>
              <a:t>here</a:t>
            </a:r>
            <a:r>
              <a:rPr lang="de-DE" noProof="0" dirty="0"/>
              <a:t> </a:t>
            </a:r>
            <a:r>
              <a:rPr lang="de-DE" noProof="0" dirty="0" err="1"/>
              <a:t>is</a:t>
            </a:r>
            <a:r>
              <a:rPr lang="de-DE" noProof="0" dirty="0"/>
              <a:t> </a:t>
            </a:r>
            <a:r>
              <a:rPr lang="de-DE" noProof="0" dirty="0" err="1"/>
              <a:t>the</a:t>
            </a:r>
            <a:r>
              <a:rPr lang="de-DE" noProof="0" dirty="0"/>
              <a:t> Construction Site. </a:t>
            </a:r>
            <a:endParaRPr lang="en-US" noProof="0" dirty="0"/>
          </a:p>
        </p:txBody>
      </p:sp>
      <p:sp>
        <p:nvSpPr>
          <p:cNvPr id="4" name="Slide Number Placeholder 3"/>
          <p:cNvSpPr>
            <a:spLocks noGrp="1"/>
          </p:cNvSpPr>
          <p:nvPr>
            <p:ph type="sldNum" sz="quarter" idx="5"/>
          </p:nvPr>
        </p:nvSpPr>
        <p:spPr/>
        <p:txBody>
          <a:bodyPr/>
          <a:lstStyle/>
          <a:p>
            <a:fld id="{38D215B1-5AE8-449F-8BBB-AF3B75A2FE26}" type="slidenum">
              <a:rPr lang="de-DE" smtClean="0"/>
              <a:t>17</a:t>
            </a:fld>
            <a:endParaRPr lang="de-DE"/>
          </a:p>
        </p:txBody>
      </p:sp>
    </p:spTree>
    <p:extLst>
      <p:ext uri="{BB962C8B-B14F-4D97-AF65-F5344CB8AC3E}">
        <p14:creationId xmlns:p14="http://schemas.microsoft.com/office/powerpoint/2010/main" val="7710368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The </a:t>
            </a:r>
            <a:r>
              <a:rPr lang="de-DE" dirty="0" err="1"/>
              <a:t>first</a:t>
            </a:r>
            <a:r>
              <a:rPr lang="de-DE" dirty="0"/>
              <a:t> </a:t>
            </a:r>
            <a:r>
              <a:rPr lang="de-DE" dirty="0" err="1"/>
              <a:t>measurements</a:t>
            </a:r>
            <a:r>
              <a:rPr lang="de-DE" dirty="0"/>
              <a:t> </a:t>
            </a:r>
            <a:r>
              <a:rPr lang="de-DE" dirty="0" err="1"/>
              <a:t>that</a:t>
            </a:r>
            <a:r>
              <a:rPr lang="de-DE" dirty="0"/>
              <a:t> </a:t>
            </a:r>
            <a:r>
              <a:rPr lang="de-DE" dirty="0" err="1"/>
              <a:t>were</a:t>
            </a:r>
            <a:r>
              <a:rPr lang="de-DE" dirty="0"/>
              <a:t> </a:t>
            </a:r>
            <a:r>
              <a:rPr lang="de-DE" dirty="0" err="1"/>
              <a:t>performed</a:t>
            </a:r>
            <a:r>
              <a:rPr lang="de-DE" dirty="0"/>
              <a:t> </a:t>
            </a:r>
            <a:r>
              <a:rPr lang="de-DE" dirty="0" err="1"/>
              <a:t>were</a:t>
            </a:r>
            <a:r>
              <a:rPr lang="de-DE" dirty="0"/>
              <a:t> in </a:t>
            </a:r>
            <a:r>
              <a:rPr lang="de-DE" dirty="0" err="1"/>
              <a:t>the</a:t>
            </a:r>
            <a:r>
              <a:rPr lang="de-DE" dirty="0"/>
              <a:t> Underground Mine. In </a:t>
            </a:r>
            <a:r>
              <a:rPr lang="de-DE" dirty="0" err="1"/>
              <a:t>this</a:t>
            </a:r>
            <a:r>
              <a:rPr lang="de-DE" dirty="0"/>
              <a:t> </a:t>
            </a:r>
            <a:r>
              <a:rPr lang="de-DE" dirty="0" err="1"/>
              <a:t>scenario</a:t>
            </a:r>
            <a:r>
              <a:rPr lang="de-DE" dirty="0"/>
              <a:t>, </a:t>
            </a:r>
            <a:r>
              <a:rPr lang="de-DE" dirty="0" err="1"/>
              <a:t>the</a:t>
            </a:r>
            <a:r>
              <a:rPr lang="de-DE" dirty="0"/>
              <a:t> </a:t>
            </a:r>
            <a:r>
              <a:rPr lang="de-DE" dirty="0" err="1"/>
              <a:t>goal</a:t>
            </a:r>
            <a:r>
              <a:rPr lang="de-DE" dirty="0"/>
              <a:t> </a:t>
            </a:r>
            <a:r>
              <a:rPr lang="de-DE" dirty="0" err="1"/>
              <a:t>is</a:t>
            </a:r>
            <a:r>
              <a:rPr lang="de-DE" dirty="0"/>
              <a:t> </a:t>
            </a:r>
            <a:r>
              <a:rPr lang="de-DE" dirty="0" err="1"/>
              <a:t>to</a:t>
            </a:r>
            <a:r>
              <a:rPr lang="de-DE" dirty="0"/>
              <a:t> </a:t>
            </a:r>
            <a:r>
              <a:rPr lang="de-DE" dirty="0" err="1"/>
              <a:t>stablish</a:t>
            </a:r>
            <a:r>
              <a:rPr lang="de-DE" dirty="0"/>
              <a:t> a </a:t>
            </a:r>
            <a:r>
              <a:rPr lang="de-DE" dirty="0" err="1"/>
              <a:t>communication</a:t>
            </a:r>
            <a:r>
              <a:rPr lang="de-DE" dirty="0"/>
              <a:t> </a:t>
            </a:r>
            <a:r>
              <a:rPr lang="de-DE" dirty="0" err="1"/>
              <a:t>that</a:t>
            </a:r>
            <a:r>
              <a:rPr lang="de-DE" dirty="0"/>
              <a:t> </a:t>
            </a:r>
            <a:r>
              <a:rPr lang="de-DE" dirty="0" err="1"/>
              <a:t>can</a:t>
            </a:r>
            <a:r>
              <a:rPr lang="de-DE" dirty="0"/>
              <a:t> </a:t>
            </a:r>
            <a:r>
              <a:rPr lang="de-DE" dirty="0" err="1"/>
              <a:t>facilitate</a:t>
            </a:r>
            <a:r>
              <a:rPr lang="de-DE" dirty="0"/>
              <a:t> </a:t>
            </a:r>
            <a:r>
              <a:rPr lang="de-DE" dirty="0" err="1"/>
              <a:t>the</a:t>
            </a:r>
            <a:r>
              <a:rPr lang="de-DE" dirty="0"/>
              <a:t> </a:t>
            </a:r>
            <a:r>
              <a:rPr lang="de-DE" dirty="0" err="1"/>
              <a:t>work</a:t>
            </a:r>
            <a:r>
              <a:rPr lang="de-DE" dirty="0"/>
              <a:t> </a:t>
            </a:r>
            <a:r>
              <a:rPr lang="de-DE" dirty="0" err="1"/>
              <a:t>inside</a:t>
            </a:r>
            <a:r>
              <a:rPr lang="de-DE" dirty="0"/>
              <a:t> </a:t>
            </a:r>
            <a:r>
              <a:rPr lang="de-DE" dirty="0" err="1"/>
              <a:t>the</a:t>
            </a:r>
            <a:r>
              <a:rPr lang="de-DE" dirty="0"/>
              <a:t> </a:t>
            </a:r>
            <a:r>
              <a:rPr lang="de-DE" dirty="0" err="1"/>
              <a:t>mine</a:t>
            </a:r>
            <a:r>
              <a:rPr lang="de-DE" dirty="0"/>
              <a:t>. </a:t>
            </a:r>
          </a:p>
          <a:p>
            <a:endParaRPr lang="de-DE" dirty="0"/>
          </a:p>
          <a:p>
            <a:r>
              <a:rPr lang="de-DE" dirty="0" err="1"/>
              <a:t>It</a:t>
            </a:r>
            <a:r>
              <a:rPr lang="de-DE" dirty="0"/>
              <a:t> </a:t>
            </a:r>
            <a:r>
              <a:rPr lang="de-DE" dirty="0" err="1"/>
              <a:t>is</a:t>
            </a:r>
            <a:r>
              <a:rPr lang="de-DE" dirty="0"/>
              <a:t> </a:t>
            </a:r>
            <a:r>
              <a:rPr lang="de-DE" dirty="0" err="1"/>
              <a:t>located</a:t>
            </a:r>
            <a:r>
              <a:rPr lang="de-DE" dirty="0"/>
              <a:t> </a:t>
            </a:r>
            <a:r>
              <a:rPr lang="de-DE" dirty="0" err="1"/>
              <a:t>approximately</a:t>
            </a:r>
            <a:r>
              <a:rPr lang="de-DE" dirty="0"/>
              <a:t> 700 </a:t>
            </a:r>
            <a:r>
              <a:rPr lang="de-DE" dirty="0" err="1"/>
              <a:t>meters</a:t>
            </a:r>
            <a:r>
              <a:rPr lang="de-DE" dirty="0"/>
              <a:t> </a:t>
            </a:r>
            <a:r>
              <a:rPr lang="de-DE" dirty="0" err="1"/>
              <a:t>below</a:t>
            </a:r>
            <a:r>
              <a:rPr lang="de-DE" dirty="0"/>
              <a:t> </a:t>
            </a:r>
            <a:r>
              <a:rPr lang="de-DE" dirty="0" err="1"/>
              <a:t>the</a:t>
            </a:r>
            <a:r>
              <a:rPr lang="de-DE" dirty="0"/>
              <a:t> </a:t>
            </a:r>
            <a:r>
              <a:rPr lang="de-DE" dirty="0" err="1"/>
              <a:t>surface</a:t>
            </a:r>
            <a:r>
              <a:rPr lang="de-DE" dirty="0"/>
              <a:t> and, at </a:t>
            </a:r>
            <a:r>
              <a:rPr lang="de-DE" dirty="0" err="1"/>
              <a:t>the</a:t>
            </a:r>
            <a:r>
              <a:rPr lang="de-DE" dirty="0"/>
              <a:t> time </a:t>
            </a:r>
            <a:r>
              <a:rPr lang="de-DE" dirty="0" err="1"/>
              <a:t>we</a:t>
            </a:r>
            <a:r>
              <a:rPr lang="de-DE" dirty="0"/>
              <a:t> </a:t>
            </a:r>
            <a:r>
              <a:rPr lang="de-DE" dirty="0" err="1"/>
              <a:t>were</a:t>
            </a:r>
            <a:r>
              <a:rPr lang="de-DE" dirty="0"/>
              <a:t> </a:t>
            </a:r>
            <a:r>
              <a:rPr lang="de-DE" dirty="0" err="1"/>
              <a:t>able</a:t>
            </a:r>
            <a:r>
              <a:rPr lang="de-DE" dirty="0"/>
              <a:t> </a:t>
            </a:r>
            <a:r>
              <a:rPr lang="de-DE" dirty="0" err="1"/>
              <a:t>to</a:t>
            </a:r>
            <a:r>
              <a:rPr lang="de-DE" dirty="0"/>
              <a:t> </a:t>
            </a:r>
            <a:r>
              <a:rPr lang="de-DE" dirty="0" err="1"/>
              <a:t>visit</a:t>
            </a:r>
            <a:r>
              <a:rPr lang="de-DE" dirty="0"/>
              <a:t>, </a:t>
            </a:r>
            <a:r>
              <a:rPr lang="de-DE" dirty="0" err="1"/>
              <a:t>the</a:t>
            </a:r>
            <a:r>
              <a:rPr lang="de-DE" dirty="0"/>
              <a:t> 5G network was not </a:t>
            </a:r>
            <a:r>
              <a:rPr lang="de-DE" dirty="0" err="1"/>
              <a:t>yet</a:t>
            </a:r>
            <a:r>
              <a:rPr lang="de-DE" dirty="0"/>
              <a:t> </a:t>
            </a:r>
            <a:r>
              <a:rPr lang="de-DE" dirty="0" err="1"/>
              <a:t>installed</a:t>
            </a:r>
            <a:r>
              <a:rPr lang="de-DE" dirty="0"/>
              <a:t>, so </a:t>
            </a:r>
            <a:r>
              <a:rPr lang="de-DE" dirty="0" err="1"/>
              <a:t>the</a:t>
            </a:r>
            <a:r>
              <a:rPr lang="de-DE" dirty="0"/>
              <a:t> </a:t>
            </a:r>
            <a:r>
              <a:rPr lang="de-DE" dirty="0" err="1"/>
              <a:t>tests</a:t>
            </a:r>
            <a:r>
              <a:rPr lang="de-DE" dirty="0"/>
              <a:t> </a:t>
            </a:r>
            <a:r>
              <a:rPr lang="de-DE" dirty="0" err="1"/>
              <a:t>were</a:t>
            </a:r>
            <a:r>
              <a:rPr lang="de-DE" dirty="0"/>
              <a:t> </a:t>
            </a:r>
            <a:r>
              <a:rPr lang="de-DE" dirty="0" err="1"/>
              <a:t>performed</a:t>
            </a:r>
            <a:r>
              <a:rPr lang="de-DE" dirty="0"/>
              <a:t> </a:t>
            </a:r>
            <a:r>
              <a:rPr lang="de-DE" dirty="0" err="1"/>
              <a:t>with</a:t>
            </a:r>
            <a:r>
              <a:rPr lang="de-DE" dirty="0"/>
              <a:t> </a:t>
            </a:r>
            <a:r>
              <a:rPr lang="de-DE" dirty="0" err="1"/>
              <a:t>the</a:t>
            </a:r>
            <a:r>
              <a:rPr lang="de-DE" dirty="0"/>
              <a:t> WiFi network </a:t>
            </a:r>
            <a:r>
              <a:rPr lang="de-DE" dirty="0" err="1"/>
              <a:t>available</a:t>
            </a:r>
            <a:r>
              <a:rPr lang="de-DE" dirty="0"/>
              <a:t>. The </a:t>
            </a:r>
            <a:r>
              <a:rPr lang="de-DE" dirty="0" err="1"/>
              <a:t>parameters</a:t>
            </a:r>
            <a:r>
              <a:rPr lang="de-DE" dirty="0"/>
              <a:t> </a:t>
            </a:r>
            <a:r>
              <a:rPr lang="de-DE" dirty="0" err="1"/>
              <a:t>we</a:t>
            </a:r>
            <a:r>
              <a:rPr lang="de-DE" dirty="0"/>
              <a:t> </a:t>
            </a:r>
            <a:r>
              <a:rPr lang="de-DE" dirty="0" err="1"/>
              <a:t>used</a:t>
            </a:r>
            <a:r>
              <a:rPr lang="de-DE" dirty="0"/>
              <a:t> </a:t>
            </a:r>
            <a:r>
              <a:rPr lang="de-DE" dirty="0" err="1"/>
              <a:t>for</a:t>
            </a:r>
            <a:r>
              <a:rPr lang="de-DE" dirty="0"/>
              <a:t> </a:t>
            </a:r>
            <a:r>
              <a:rPr lang="de-DE" dirty="0" err="1"/>
              <a:t>the</a:t>
            </a:r>
            <a:r>
              <a:rPr lang="de-DE" dirty="0"/>
              <a:t> </a:t>
            </a:r>
            <a:r>
              <a:rPr lang="de-DE" dirty="0" err="1"/>
              <a:t>measurements</a:t>
            </a:r>
            <a:r>
              <a:rPr lang="de-DE" dirty="0"/>
              <a:t> </a:t>
            </a:r>
            <a:r>
              <a:rPr lang="de-DE" dirty="0" err="1"/>
              <a:t>ewre</a:t>
            </a:r>
            <a:r>
              <a:rPr lang="de-DE" dirty="0"/>
              <a:t>: </a:t>
            </a:r>
            <a:r>
              <a:rPr lang="de-DE" dirty="0" err="1"/>
              <a:t>latency</a:t>
            </a:r>
            <a:r>
              <a:rPr lang="de-DE" dirty="0"/>
              <a:t>, </a:t>
            </a:r>
            <a:r>
              <a:rPr lang="de-DE" dirty="0" err="1"/>
              <a:t>throughput</a:t>
            </a:r>
            <a:r>
              <a:rPr lang="de-DE" dirty="0"/>
              <a:t>, </a:t>
            </a:r>
            <a:r>
              <a:rPr lang="de-DE" dirty="0" err="1"/>
              <a:t>signal</a:t>
            </a:r>
            <a:r>
              <a:rPr lang="de-DE" dirty="0"/>
              <a:t> </a:t>
            </a:r>
            <a:r>
              <a:rPr lang="de-DE" dirty="0" err="1"/>
              <a:t>quality</a:t>
            </a:r>
            <a:r>
              <a:rPr lang="de-DE" dirty="0"/>
              <a:t> and </a:t>
            </a:r>
            <a:r>
              <a:rPr lang="de-DE" dirty="0" err="1"/>
              <a:t>coverage</a:t>
            </a:r>
            <a:r>
              <a:rPr lang="de-DE" dirty="0"/>
              <a:t>.</a:t>
            </a:r>
          </a:p>
          <a:p>
            <a:endParaRPr lang="de-DE" dirty="0"/>
          </a:p>
          <a:p>
            <a:r>
              <a:rPr lang="de-DE" dirty="0" err="1"/>
              <a:t>We</a:t>
            </a:r>
            <a:r>
              <a:rPr lang="de-DE" dirty="0"/>
              <a:t> </a:t>
            </a:r>
            <a:r>
              <a:rPr lang="de-DE" dirty="0" err="1"/>
              <a:t>measured</a:t>
            </a:r>
            <a:r>
              <a:rPr lang="de-DE" dirty="0"/>
              <a:t> </a:t>
            </a:r>
            <a:r>
              <a:rPr lang="de-DE" dirty="0" err="1"/>
              <a:t>the</a:t>
            </a:r>
            <a:r>
              <a:rPr lang="de-DE" dirty="0"/>
              <a:t> network </a:t>
            </a:r>
            <a:r>
              <a:rPr lang="de-DE" dirty="0" err="1"/>
              <a:t>throughout</a:t>
            </a:r>
            <a:r>
              <a:rPr lang="de-DE" dirty="0"/>
              <a:t> </a:t>
            </a:r>
            <a:r>
              <a:rPr lang="de-DE" dirty="0" err="1"/>
              <a:t>this</a:t>
            </a:r>
            <a:r>
              <a:rPr lang="de-DE" dirty="0"/>
              <a:t> </a:t>
            </a:r>
            <a:r>
              <a:rPr lang="de-DE" dirty="0" err="1"/>
              <a:t>tunnel</a:t>
            </a:r>
            <a:r>
              <a:rPr lang="de-DE" dirty="0"/>
              <a:t> </a:t>
            </a:r>
            <a:r>
              <a:rPr lang="de-DE" dirty="0" err="1"/>
              <a:t>here</a:t>
            </a:r>
            <a:r>
              <a:rPr lang="de-DE" dirty="0"/>
              <a:t> </a:t>
            </a:r>
            <a:r>
              <a:rPr lang="de-DE" b="1" dirty="0"/>
              <a:t>[SHOW]</a:t>
            </a:r>
            <a:r>
              <a:rPr lang="de-DE" dirty="0"/>
              <a:t>, </a:t>
            </a:r>
            <a:r>
              <a:rPr lang="de-DE" dirty="0" err="1"/>
              <a:t>starting</a:t>
            </a:r>
            <a:r>
              <a:rPr lang="de-DE" dirty="0"/>
              <a:t> </a:t>
            </a:r>
            <a:r>
              <a:rPr lang="de-DE" dirty="0" err="1"/>
              <a:t>right</a:t>
            </a:r>
            <a:r>
              <a:rPr lang="de-DE" dirty="0"/>
              <a:t> </a:t>
            </a:r>
            <a:r>
              <a:rPr lang="de-DE" dirty="0" err="1"/>
              <a:t>from</a:t>
            </a:r>
            <a:r>
              <a:rPr lang="de-DE" dirty="0"/>
              <a:t> </a:t>
            </a:r>
            <a:r>
              <a:rPr lang="de-DE" dirty="0" err="1"/>
              <a:t>this</a:t>
            </a:r>
            <a:r>
              <a:rPr lang="de-DE" dirty="0"/>
              <a:t> </a:t>
            </a:r>
            <a:r>
              <a:rPr lang="de-DE" dirty="0" err="1"/>
              <a:t>point</a:t>
            </a:r>
            <a:r>
              <a:rPr lang="de-DE" dirty="0"/>
              <a:t>. </a:t>
            </a:r>
            <a:endParaRPr lang="en-US" dirty="0"/>
          </a:p>
        </p:txBody>
      </p:sp>
      <p:sp>
        <p:nvSpPr>
          <p:cNvPr id="4" name="Slide Number Placeholder 3"/>
          <p:cNvSpPr>
            <a:spLocks noGrp="1"/>
          </p:cNvSpPr>
          <p:nvPr>
            <p:ph type="sldNum" sz="quarter" idx="5"/>
          </p:nvPr>
        </p:nvSpPr>
        <p:spPr/>
        <p:txBody>
          <a:bodyPr/>
          <a:lstStyle/>
          <a:p>
            <a:fld id="{38D215B1-5AE8-449F-8BBB-AF3B75A2FE26}" type="slidenum">
              <a:rPr lang="de-DE" smtClean="0"/>
              <a:t>18</a:t>
            </a:fld>
            <a:endParaRPr lang="de-DE"/>
          </a:p>
        </p:txBody>
      </p:sp>
    </p:spTree>
    <p:extLst>
      <p:ext uri="{BB962C8B-B14F-4D97-AF65-F5344CB8AC3E}">
        <p14:creationId xmlns:p14="http://schemas.microsoft.com/office/powerpoint/2010/main" val="8676036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On </a:t>
            </a:r>
            <a:r>
              <a:rPr lang="de-DE" dirty="0" err="1"/>
              <a:t>the</a:t>
            </a:r>
            <a:r>
              <a:rPr lang="de-DE" dirty="0"/>
              <a:t> </a:t>
            </a:r>
            <a:r>
              <a:rPr lang="de-DE" dirty="0" err="1"/>
              <a:t>right</a:t>
            </a:r>
            <a:r>
              <a:rPr lang="de-DE" dirty="0"/>
              <a:t> </a:t>
            </a:r>
            <a:r>
              <a:rPr lang="de-DE" dirty="0" err="1"/>
              <a:t>side</a:t>
            </a:r>
            <a:r>
              <a:rPr lang="de-DE" dirty="0"/>
              <a:t> </a:t>
            </a:r>
            <a:r>
              <a:rPr lang="de-DE" dirty="0" err="1"/>
              <a:t>here</a:t>
            </a:r>
            <a:r>
              <a:rPr lang="de-DE" dirty="0"/>
              <a:t> </a:t>
            </a:r>
            <a:r>
              <a:rPr lang="de-DE" dirty="0" err="1"/>
              <a:t>are</a:t>
            </a:r>
            <a:r>
              <a:rPr lang="de-DE" dirty="0"/>
              <a:t> </a:t>
            </a:r>
            <a:r>
              <a:rPr lang="de-DE" dirty="0" err="1"/>
              <a:t>the</a:t>
            </a:r>
            <a:r>
              <a:rPr lang="de-DE" dirty="0"/>
              <a:t> </a:t>
            </a:r>
            <a:r>
              <a:rPr lang="de-DE" dirty="0" err="1"/>
              <a:t>devices</a:t>
            </a:r>
            <a:r>
              <a:rPr lang="de-DE" dirty="0"/>
              <a:t> </a:t>
            </a:r>
            <a:r>
              <a:rPr lang="de-DE" dirty="0" err="1"/>
              <a:t>we</a:t>
            </a:r>
            <a:r>
              <a:rPr lang="de-DE" dirty="0"/>
              <a:t> </a:t>
            </a:r>
            <a:r>
              <a:rPr lang="de-DE" dirty="0" err="1"/>
              <a:t>used</a:t>
            </a:r>
            <a:r>
              <a:rPr lang="de-DE" dirty="0"/>
              <a:t>. The </a:t>
            </a:r>
            <a:r>
              <a:rPr lang="de-DE" dirty="0" err="1"/>
              <a:t>first</a:t>
            </a:r>
            <a:r>
              <a:rPr lang="de-DE" dirty="0"/>
              <a:t> </a:t>
            </a:r>
            <a:r>
              <a:rPr lang="de-DE" dirty="0" err="1"/>
              <a:t>one</a:t>
            </a:r>
            <a:r>
              <a:rPr lang="de-DE" dirty="0"/>
              <a:t> </a:t>
            </a:r>
            <a:r>
              <a:rPr lang="de-DE" dirty="0" err="1"/>
              <a:t>is</a:t>
            </a:r>
            <a:r>
              <a:rPr lang="de-DE" dirty="0"/>
              <a:t> </a:t>
            </a:r>
            <a:r>
              <a:rPr lang="de-DE" dirty="0" err="1"/>
              <a:t>the</a:t>
            </a:r>
            <a:r>
              <a:rPr lang="de-DE" dirty="0"/>
              <a:t> </a:t>
            </a:r>
            <a:r>
              <a:rPr lang="de-DE" dirty="0" err="1"/>
              <a:t>Milesight</a:t>
            </a:r>
            <a:r>
              <a:rPr lang="de-DE" dirty="0"/>
              <a:t> Router, </a:t>
            </a:r>
            <a:r>
              <a:rPr lang="de-DE" dirty="0" err="1"/>
              <a:t>which</a:t>
            </a:r>
            <a:r>
              <a:rPr lang="de-DE" dirty="0"/>
              <a:t> </a:t>
            </a:r>
            <a:r>
              <a:rPr lang="de-DE" dirty="0" err="1"/>
              <a:t>is</a:t>
            </a:r>
            <a:r>
              <a:rPr lang="de-DE" dirty="0"/>
              <a:t> an </a:t>
            </a:r>
            <a:r>
              <a:rPr lang="de-DE" dirty="0" err="1"/>
              <a:t>industrial</a:t>
            </a:r>
            <a:r>
              <a:rPr lang="de-DE" dirty="0"/>
              <a:t> </a:t>
            </a:r>
            <a:r>
              <a:rPr lang="de-DE" dirty="0" err="1"/>
              <a:t>router</a:t>
            </a:r>
            <a:r>
              <a:rPr lang="de-DE" dirty="0"/>
              <a:t>, and </a:t>
            </a:r>
            <a:r>
              <a:rPr lang="de-DE" dirty="0" err="1"/>
              <a:t>the</a:t>
            </a:r>
            <a:r>
              <a:rPr lang="de-DE" dirty="0"/>
              <a:t> </a:t>
            </a:r>
            <a:r>
              <a:rPr lang="de-DE" dirty="0" err="1"/>
              <a:t>second</a:t>
            </a:r>
            <a:r>
              <a:rPr lang="de-DE" dirty="0"/>
              <a:t> </a:t>
            </a:r>
            <a:r>
              <a:rPr lang="de-DE" dirty="0" err="1"/>
              <a:t>is</a:t>
            </a:r>
            <a:r>
              <a:rPr lang="de-DE" dirty="0"/>
              <a:t> </a:t>
            </a:r>
            <a:r>
              <a:rPr lang="de-DE" dirty="0" err="1"/>
              <a:t>the</a:t>
            </a:r>
            <a:r>
              <a:rPr lang="de-DE" dirty="0"/>
              <a:t> </a:t>
            </a:r>
            <a:r>
              <a:rPr lang="de-DE" dirty="0" err="1"/>
              <a:t>BrosTrend</a:t>
            </a:r>
            <a:r>
              <a:rPr lang="de-DE" dirty="0"/>
              <a:t> </a:t>
            </a:r>
            <a:r>
              <a:rPr lang="de-DE" dirty="0" err="1"/>
              <a:t>device</a:t>
            </a:r>
            <a:r>
              <a:rPr lang="de-DE" dirty="0"/>
              <a:t>, </a:t>
            </a:r>
            <a:r>
              <a:rPr lang="de-DE" dirty="0" err="1"/>
              <a:t>which</a:t>
            </a:r>
            <a:r>
              <a:rPr lang="de-DE" dirty="0"/>
              <a:t> </a:t>
            </a:r>
            <a:r>
              <a:rPr lang="de-DE" dirty="0" err="1"/>
              <a:t>is</a:t>
            </a:r>
            <a:r>
              <a:rPr lang="de-DE" dirty="0"/>
              <a:t> a </a:t>
            </a:r>
            <a:r>
              <a:rPr lang="de-DE" dirty="0" err="1"/>
              <a:t>regular</a:t>
            </a:r>
            <a:r>
              <a:rPr lang="de-DE" dirty="0"/>
              <a:t> </a:t>
            </a:r>
            <a:r>
              <a:rPr lang="de-DE" dirty="0" err="1"/>
              <a:t>router</a:t>
            </a:r>
            <a:r>
              <a:rPr lang="de-DE" dirty="0"/>
              <a:t>. The </a:t>
            </a:r>
            <a:r>
              <a:rPr lang="de-DE" dirty="0" err="1"/>
              <a:t>photo</a:t>
            </a:r>
            <a:r>
              <a:rPr lang="de-DE" dirty="0"/>
              <a:t> in </a:t>
            </a:r>
            <a:r>
              <a:rPr lang="de-DE" dirty="0" err="1"/>
              <a:t>the</a:t>
            </a:r>
            <a:r>
              <a:rPr lang="de-DE" dirty="0"/>
              <a:t> </a:t>
            </a:r>
            <a:r>
              <a:rPr lang="de-DE" dirty="0" err="1"/>
              <a:t>middle</a:t>
            </a:r>
            <a:r>
              <a:rPr lang="de-DE" dirty="0"/>
              <a:t> </a:t>
            </a:r>
            <a:r>
              <a:rPr lang="de-DE" dirty="0" err="1"/>
              <a:t>is</a:t>
            </a:r>
            <a:r>
              <a:rPr lang="de-DE" dirty="0"/>
              <a:t> a </a:t>
            </a:r>
            <a:r>
              <a:rPr lang="de-DE" dirty="0" err="1"/>
              <a:t>description</a:t>
            </a:r>
            <a:r>
              <a:rPr lang="de-DE" dirty="0"/>
              <a:t> </a:t>
            </a:r>
            <a:r>
              <a:rPr lang="de-DE" dirty="0" err="1"/>
              <a:t>of</a:t>
            </a:r>
            <a:r>
              <a:rPr lang="de-DE" dirty="0"/>
              <a:t> </a:t>
            </a:r>
            <a:r>
              <a:rPr lang="de-DE" dirty="0" err="1"/>
              <a:t>how</a:t>
            </a:r>
            <a:r>
              <a:rPr lang="de-DE" dirty="0"/>
              <a:t> </a:t>
            </a:r>
            <a:r>
              <a:rPr lang="de-DE" dirty="0" err="1"/>
              <a:t>we</a:t>
            </a:r>
            <a:r>
              <a:rPr lang="de-DE" dirty="0"/>
              <a:t> </a:t>
            </a:r>
            <a:r>
              <a:rPr lang="de-DE" dirty="0" err="1"/>
              <a:t>measured</a:t>
            </a:r>
            <a:r>
              <a:rPr lang="de-DE" dirty="0"/>
              <a:t> </a:t>
            </a:r>
            <a:r>
              <a:rPr lang="de-DE" dirty="0" err="1"/>
              <a:t>the</a:t>
            </a:r>
            <a:r>
              <a:rPr lang="de-DE" dirty="0"/>
              <a:t> network. So </a:t>
            </a:r>
            <a:r>
              <a:rPr lang="de-DE" dirty="0" err="1"/>
              <a:t>considering</a:t>
            </a:r>
            <a:r>
              <a:rPr lang="de-DE" dirty="0"/>
              <a:t> a </a:t>
            </a:r>
            <a:r>
              <a:rPr lang="en-US" dirty="0"/>
              <a:t>cross section of the tunnel like the one in the picture, we divided it into 9 areas, and for every hundred meters, we performed the tests in all of those areas, until we lost coverage. The </a:t>
            </a:r>
            <a:r>
              <a:rPr lang="en-US" dirty="0" err="1"/>
              <a:t>milesight</a:t>
            </a:r>
            <a:r>
              <a:rPr lang="en-US" dirty="0"/>
              <a:t> is a heavier device, so it only operated in the lower row (so 7, 8 and 9), but the </a:t>
            </a:r>
            <a:r>
              <a:rPr lang="en-US" dirty="0" err="1"/>
              <a:t>BrosTrend</a:t>
            </a:r>
            <a:r>
              <a:rPr lang="en-US" dirty="0"/>
              <a:t> device was attached to a metal stick that allowed it to go higher. </a:t>
            </a:r>
          </a:p>
          <a:p>
            <a:endParaRPr lang="en-US" dirty="0"/>
          </a:p>
          <a:p>
            <a:r>
              <a:rPr lang="en-US" dirty="0"/>
              <a:t>This first photo here is the measuring teams. </a:t>
            </a:r>
          </a:p>
        </p:txBody>
      </p:sp>
      <p:sp>
        <p:nvSpPr>
          <p:cNvPr id="4" name="Slide Number Placeholder 3"/>
          <p:cNvSpPr>
            <a:spLocks noGrp="1"/>
          </p:cNvSpPr>
          <p:nvPr>
            <p:ph type="sldNum" sz="quarter" idx="5"/>
          </p:nvPr>
        </p:nvSpPr>
        <p:spPr/>
        <p:txBody>
          <a:bodyPr/>
          <a:lstStyle/>
          <a:p>
            <a:fld id="{38D215B1-5AE8-449F-8BBB-AF3B75A2FE26}" type="slidenum">
              <a:rPr lang="de-DE" smtClean="0"/>
              <a:t>19</a:t>
            </a:fld>
            <a:endParaRPr lang="de-DE"/>
          </a:p>
        </p:txBody>
      </p:sp>
    </p:spTree>
    <p:extLst>
      <p:ext uri="{BB962C8B-B14F-4D97-AF65-F5344CB8AC3E}">
        <p14:creationId xmlns:p14="http://schemas.microsoft.com/office/powerpoint/2010/main" val="23003553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First, </a:t>
            </a:r>
            <a:r>
              <a:rPr lang="de-DE" dirty="0" err="1"/>
              <a:t>this</a:t>
            </a:r>
            <a:r>
              <a:rPr lang="de-DE" dirty="0"/>
              <a:t> </a:t>
            </a:r>
            <a:r>
              <a:rPr lang="de-DE" dirty="0" err="1"/>
              <a:t>presentation</a:t>
            </a:r>
            <a:r>
              <a:rPr lang="de-DE" dirty="0"/>
              <a:t> </a:t>
            </a:r>
            <a:r>
              <a:rPr lang="de-DE" dirty="0" err="1"/>
              <a:t>is</a:t>
            </a:r>
            <a:r>
              <a:rPr lang="de-DE" dirty="0"/>
              <a:t> </a:t>
            </a:r>
            <a:r>
              <a:rPr lang="de-DE" dirty="0" err="1"/>
              <a:t>based</a:t>
            </a:r>
            <a:r>
              <a:rPr lang="de-DE" dirty="0"/>
              <a:t> on </a:t>
            </a:r>
            <a:r>
              <a:rPr lang="de-DE" dirty="0" err="1"/>
              <a:t>the</a:t>
            </a:r>
            <a:r>
              <a:rPr lang="de-DE" dirty="0"/>
              <a:t> </a:t>
            </a:r>
            <a:r>
              <a:rPr lang="de-DE" dirty="0" err="1"/>
              <a:t>official</a:t>
            </a:r>
            <a:r>
              <a:rPr lang="de-DE" dirty="0"/>
              <a:t> </a:t>
            </a:r>
            <a:r>
              <a:rPr lang="de-DE" dirty="0" err="1"/>
              <a:t>document</a:t>
            </a:r>
            <a:r>
              <a:rPr lang="de-DE" dirty="0"/>
              <a:t> and </a:t>
            </a:r>
            <a:r>
              <a:rPr lang="de-DE" dirty="0" err="1"/>
              <a:t>it</a:t>
            </a:r>
            <a:r>
              <a:rPr lang="de-DE" dirty="0"/>
              <a:t> will follow </a:t>
            </a:r>
            <a:r>
              <a:rPr lang="de-DE" dirty="0" err="1"/>
              <a:t>basically</a:t>
            </a:r>
            <a:r>
              <a:rPr lang="de-DE" dirty="0"/>
              <a:t> </a:t>
            </a:r>
            <a:r>
              <a:rPr lang="de-DE" dirty="0" err="1"/>
              <a:t>the</a:t>
            </a:r>
            <a:r>
              <a:rPr lang="de-DE" dirty="0"/>
              <a:t> same </a:t>
            </a:r>
            <a:r>
              <a:rPr lang="de-DE" dirty="0" err="1"/>
              <a:t>structure</a:t>
            </a:r>
            <a:r>
              <a:rPr lang="de-DE" dirty="0"/>
              <a:t>. </a:t>
            </a:r>
            <a:r>
              <a:rPr lang="de-DE" dirty="0" err="1"/>
              <a:t>We‘ll</a:t>
            </a:r>
            <a:r>
              <a:rPr lang="de-DE" dirty="0"/>
              <a:t> </a:t>
            </a:r>
            <a:r>
              <a:rPr lang="de-DE" dirty="0" err="1"/>
              <a:t>start</a:t>
            </a:r>
            <a:r>
              <a:rPr lang="de-DE" dirty="0"/>
              <a:t> </a:t>
            </a:r>
            <a:r>
              <a:rPr lang="de-DE" dirty="0" err="1"/>
              <a:t>with</a:t>
            </a:r>
            <a:r>
              <a:rPr lang="de-DE" dirty="0"/>
              <a:t> an </a:t>
            </a:r>
            <a:r>
              <a:rPr lang="de-DE" dirty="0" err="1"/>
              <a:t>introduction</a:t>
            </a:r>
            <a:r>
              <a:rPr lang="de-DE" dirty="0"/>
              <a:t>, so </a:t>
            </a:r>
            <a:r>
              <a:rPr lang="de-DE" dirty="0" err="1"/>
              <a:t>you</a:t>
            </a:r>
            <a:r>
              <a:rPr lang="de-DE" dirty="0"/>
              <a:t> </a:t>
            </a:r>
            <a:r>
              <a:rPr lang="de-DE" dirty="0" err="1"/>
              <a:t>can</a:t>
            </a:r>
            <a:r>
              <a:rPr lang="de-DE" dirty="0"/>
              <a:t> </a:t>
            </a:r>
            <a:r>
              <a:rPr lang="de-DE" dirty="0" err="1"/>
              <a:t>understand</a:t>
            </a:r>
            <a:r>
              <a:rPr lang="de-DE" dirty="0"/>
              <a:t> </a:t>
            </a:r>
            <a:r>
              <a:rPr lang="de-DE" dirty="0" err="1"/>
              <a:t>how</a:t>
            </a:r>
            <a:r>
              <a:rPr lang="de-DE" dirty="0"/>
              <a:t> </a:t>
            </a:r>
            <a:r>
              <a:rPr lang="de-DE" dirty="0" err="1"/>
              <a:t>we</a:t>
            </a:r>
            <a:r>
              <a:rPr lang="de-DE" dirty="0"/>
              <a:t> </a:t>
            </a:r>
            <a:r>
              <a:rPr lang="de-DE" dirty="0" err="1"/>
              <a:t>came</a:t>
            </a:r>
            <a:r>
              <a:rPr lang="de-DE" dirty="0"/>
              <a:t> </a:t>
            </a:r>
            <a:r>
              <a:rPr lang="de-DE" dirty="0" err="1"/>
              <a:t>to</a:t>
            </a:r>
            <a:r>
              <a:rPr lang="de-DE" dirty="0"/>
              <a:t> </a:t>
            </a:r>
            <a:r>
              <a:rPr lang="de-DE" dirty="0" err="1"/>
              <a:t>the</a:t>
            </a:r>
            <a:r>
              <a:rPr lang="de-DE" dirty="0"/>
              <a:t> </a:t>
            </a:r>
            <a:r>
              <a:rPr lang="de-DE" dirty="0" err="1"/>
              <a:t>current</a:t>
            </a:r>
            <a:r>
              <a:rPr lang="de-DE" dirty="0"/>
              <a:t> </a:t>
            </a:r>
            <a:r>
              <a:rPr lang="de-DE" dirty="0" err="1"/>
              <a:t>state</a:t>
            </a:r>
            <a:r>
              <a:rPr lang="de-DE" dirty="0"/>
              <a:t> </a:t>
            </a:r>
            <a:r>
              <a:rPr lang="de-DE" dirty="0" err="1"/>
              <a:t>of</a:t>
            </a:r>
            <a:r>
              <a:rPr lang="de-DE" dirty="0"/>
              <a:t> </a:t>
            </a:r>
            <a:r>
              <a:rPr lang="de-DE" dirty="0" err="1"/>
              <a:t>evolution</a:t>
            </a:r>
            <a:r>
              <a:rPr lang="de-DE" dirty="0"/>
              <a:t> </a:t>
            </a:r>
            <a:r>
              <a:rPr lang="de-DE" dirty="0" err="1"/>
              <a:t>regarding</a:t>
            </a:r>
            <a:r>
              <a:rPr lang="de-DE" dirty="0"/>
              <a:t> 5G and </a:t>
            </a:r>
            <a:r>
              <a:rPr lang="de-DE" dirty="0" err="1"/>
              <a:t>wireless</a:t>
            </a:r>
            <a:r>
              <a:rPr lang="de-DE" dirty="0"/>
              <a:t> </a:t>
            </a:r>
            <a:r>
              <a:rPr lang="de-DE" dirty="0" err="1"/>
              <a:t>communication</a:t>
            </a:r>
            <a:r>
              <a:rPr lang="de-DE" dirty="0"/>
              <a:t>, and </a:t>
            </a:r>
            <a:r>
              <a:rPr lang="de-DE" dirty="0" err="1"/>
              <a:t>then</a:t>
            </a:r>
            <a:r>
              <a:rPr lang="de-DE" dirty="0"/>
              <a:t> </a:t>
            </a:r>
            <a:r>
              <a:rPr lang="de-DE" dirty="0" err="1"/>
              <a:t>I‘ll</a:t>
            </a:r>
            <a:r>
              <a:rPr lang="de-DE" dirty="0"/>
              <a:t> </a:t>
            </a:r>
            <a:r>
              <a:rPr lang="de-DE" dirty="0" err="1"/>
              <a:t>talk</a:t>
            </a:r>
            <a:r>
              <a:rPr lang="de-DE" dirty="0"/>
              <a:t> a </a:t>
            </a:r>
            <a:r>
              <a:rPr lang="de-DE" dirty="0" err="1"/>
              <a:t>little</a:t>
            </a:r>
            <a:r>
              <a:rPr lang="de-DE" dirty="0"/>
              <a:t> </a:t>
            </a:r>
            <a:r>
              <a:rPr lang="de-DE" dirty="0" err="1"/>
              <a:t>bit</a:t>
            </a:r>
            <a:r>
              <a:rPr lang="de-DE" dirty="0"/>
              <a:t> </a:t>
            </a:r>
            <a:r>
              <a:rPr lang="de-DE" dirty="0" err="1"/>
              <a:t>about</a:t>
            </a:r>
            <a:r>
              <a:rPr lang="de-DE" dirty="0"/>
              <a:t> </a:t>
            </a:r>
            <a:r>
              <a:rPr lang="de-DE" dirty="0" err="1"/>
              <a:t>what</a:t>
            </a:r>
            <a:r>
              <a:rPr lang="de-DE" dirty="0"/>
              <a:t> </a:t>
            </a:r>
            <a:r>
              <a:rPr lang="de-DE" dirty="0" err="1"/>
              <a:t>is</a:t>
            </a:r>
            <a:r>
              <a:rPr lang="de-DE" dirty="0"/>
              <a:t> </a:t>
            </a:r>
            <a:r>
              <a:rPr lang="de-DE" dirty="0" err="1"/>
              <a:t>the</a:t>
            </a:r>
            <a:r>
              <a:rPr lang="de-DE" dirty="0"/>
              <a:t> 5G.NAMICO </a:t>
            </a:r>
            <a:r>
              <a:rPr lang="de-DE" dirty="0" err="1"/>
              <a:t>project</a:t>
            </a:r>
            <a:r>
              <a:rPr lang="de-DE" dirty="0"/>
              <a:t> </a:t>
            </a:r>
            <a:r>
              <a:rPr lang="de-DE" dirty="0" err="1"/>
              <a:t>about</a:t>
            </a:r>
            <a:r>
              <a:rPr lang="de-DE" dirty="0"/>
              <a:t>. </a:t>
            </a:r>
            <a:endParaRPr lang="en-US" dirty="0"/>
          </a:p>
        </p:txBody>
      </p:sp>
      <p:sp>
        <p:nvSpPr>
          <p:cNvPr id="4" name="Slide Number Placeholder 3"/>
          <p:cNvSpPr>
            <a:spLocks noGrp="1"/>
          </p:cNvSpPr>
          <p:nvPr>
            <p:ph type="sldNum" sz="quarter" idx="5"/>
          </p:nvPr>
        </p:nvSpPr>
        <p:spPr/>
        <p:txBody>
          <a:bodyPr/>
          <a:lstStyle/>
          <a:p>
            <a:fld id="{38D215B1-5AE8-449F-8BBB-AF3B75A2FE26}" type="slidenum">
              <a:rPr lang="de-DE" smtClean="0"/>
              <a:t>2</a:t>
            </a:fld>
            <a:endParaRPr lang="de-DE"/>
          </a:p>
        </p:txBody>
      </p:sp>
    </p:spTree>
    <p:extLst>
      <p:ext uri="{BB962C8B-B14F-4D97-AF65-F5344CB8AC3E}">
        <p14:creationId xmlns:p14="http://schemas.microsoft.com/office/powerpoint/2010/main" val="354706275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Here we can see the results from the signal quality measurements. The dots represent each measurement alone and the line is the average between the dots, according to the distance. It‘s also possible to see that the signal quality decreases as we would stand further from the central </a:t>
            </a:r>
            <a:r>
              <a:rPr lang="en-US" noProof="0" dirty="0" err="1"/>
              <a:t>WiFi</a:t>
            </a:r>
            <a:r>
              <a:rPr lang="en-US" noProof="0" dirty="0"/>
              <a:t> router, which is expected, right? Usually, and as we see here in this case, the signal is stronger near the router, so as we moved away from it, it is normal that it‘s quality drops until is unreachable. </a:t>
            </a:r>
          </a:p>
        </p:txBody>
      </p:sp>
      <p:sp>
        <p:nvSpPr>
          <p:cNvPr id="4" name="Slide Number Placeholder 3"/>
          <p:cNvSpPr>
            <a:spLocks noGrp="1"/>
          </p:cNvSpPr>
          <p:nvPr>
            <p:ph type="sldNum" sz="quarter" idx="5"/>
          </p:nvPr>
        </p:nvSpPr>
        <p:spPr/>
        <p:txBody>
          <a:bodyPr/>
          <a:lstStyle/>
          <a:p>
            <a:fld id="{38D215B1-5AE8-449F-8BBB-AF3B75A2FE26}" type="slidenum">
              <a:rPr lang="de-DE" smtClean="0"/>
              <a:t>20</a:t>
            </a:fld>
            <a:endParaRPr lang="de-DE"/>
          </a:p>
        </p:txBody>
      </p:sp>
    </p:spTree>
    <p:extLst>
      <p:ext uri="{BB962C8B-B14F-4D97-AF65-F5344CB8AC3E}">
        <p14:creationId xmlns:p14="http://schemas.microsoft.com/office/powerpoint/2010/main" val="9157615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The same happens for the latency, and we can even relate this behavior with the impact that signal quality has on it. Although it starts with a nice, almost constant line for the first 200 meters, we can see a rise starting in the middle of the path that increases by the end. We can see that it starts near 15 </a:t>
            </a:r>
            <a:r>
              <a:rPr lang="en-US" noProof="0" dirty="0" err="1"/>
              <a:t>ms</a:t>
            </a:r>
            <a:r>
              <a:rPr lang="en-US" noProof="0" dirty="0"/>
              <a:t> and it ends a little bit over 50. With these measurements, even at it’s best, most of the use cases would not be able to fully operate, since they require a faster communication. </a:t>
            </a:r>
          </a:p>
        </p:txBody>
      </p:sp>
      <p:sp>
        <p:nvSpPr>
          <p:cNvPr id="4" name="Slide Number Placeholder 3"/>
          <p:cNvSpPr>
            <a:spLocks noGrp="1"/>
          </p:cNvSpPr>
          <p:nvPr>
            <p:ph type="sldNum" sz="quarter" idx="5"/>
          </p:nvPr>
        </p:nvSpPr>
        <p:spPr/>
        <p:txBody>
          <a:bodyPr/>
          <a:lstStyle/>
          <a:p>
            <a:fld id="{38D215B1-5AE8-449F-8BBB-AF3B75A2FE26}" type="slidenum">
              <a:rPr lang="de-DE" smtClean="0"/>
              <a:t>21</a:t>
            </a:fld>
            <a:endParaRPr lang="de-DE" dirty="0"/>
          </a:p>
        </p:txBody>
      </p:sp>
    </p:spTree>
    <p:extLst>
      <p:ext uri="{BB962C8B-B14F-4D97-AF65-F5344CB8AC3E}">
        <p14:creationId xmlns:p14="http://schemas.microsoft.com/office/powerpoint/2010/main" val="60754934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We also have the graphical influence of the signal quality in throughput in this other chart. Here, we have the values for the signal quality in the axis on the left, while the measurements for the throughput are marked in the axis on the right. </a:t>
            </a:r>
          </a:p>
          <a:p>
            <a:endParaRPr lang="en-US" noProof="0" dirty="0"/>
          </a:p>
          <a:p>
            <a:r>
              <a:rPr lang="en-US" noProof="0" dirty="0"/>
              <a:t>We can see a similar behavior being better at start and worsening with the distance. Throughput starts at around 20 </a:t>
            </a:r>
            <a:r>
              <a:rPr lang="en-US" noProof="0" dirty="0" err="1"/>
              <a:t>Mbits</a:t>
            </a:r>
            <a:r>
              <a:rPr lang="en-US" noProof="0" dirty="0"/>
              <a:t>/sec until it drops to no data rate. In the beginning, the network showed nice results, but it would not be sufficient to cover the applications that required 3D devices. Also, when working simultaneously, the network might not respond so well to the high demand that the devices would request.</a:t>
            </a:r>
          </a:p>
        </p:txBody>
      </p:sp>
      <p:sp>
        <p:nvSpPr>
          <p:cNvPr id="4" name="Slide Number Placeholder 3"/>
          <p:cNvSpPr>
            <a:spLocks noGrp="1"/>
          </p:cNvSpPr>
          <p:nvPr>
            <p:ph type="sldNum" sz="quarter" idx="5"/>
          </p:nvPr>
        </p:nvSpPr>
        <p:spPr/>
        <p:txBody>
          <a:bodyPr/>
          <a:lstStyle/>
          <a:p>
            <a:fld id="{38D215B1-5AE8-449F-8BBB-AF3B75A2FE26}" type="slidenum">
              <a:rPr lang="de-DE" smtClean="0"/>
              <a:t>22</a:t>
            </a:fld>
            <a:endParaRPr lang="de-DE" dirty="0"/>
          </a:p>
        </p:txBody>
      </p:sp>
    </p:spTree>
    <p:extLst>
      <p:ext uri="{BB962C8B-B14F-4D97-AF65-F5344CB8AC3E}">
        <p14:creationId xmlns:p14="http://schemas.microsoft.com/office/powerpoint/2010/main" val="421354923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t>Ok, so what else can we get from these results? Here on the right, I organized the measurements according to the area where they were taken. We can see that the measurements from the areas 1 and 4 were the most consistent ones, while the one that maintain a higher average value… let me zoom in a little bit so you can follow…</a:t>
            </a:r>
          </a:p>
          <a:p>
            <a:endParaRPr lang="en-US" noProof="0" dirty="0"/>
          </a:p>
          <a:p>
            <a:endParaRPr lang="en-US" b="0" i="0" noProof="0" dirty="0">
              <a:solidFill>
                <a:srgbClr val="374151"/>
              </a:solidFill>
              <a:effectLst/>
              <a:latin typeface="Söhne"/>
            </a:endParaRPr>
          </a:p>
          <a:p>
            <a:endParaRPr lang="en-US" noProof="0" dirty="0"/>
          </a:p>
        </p:txBody>
      </p:sp>
      <p:sp>
        <p:nvSpPr>
          <p:cNvPr id="4" name="Slide Number Placeholder 3"/>
          <p:cNvSpPr>
            <a:spLocks noGrp="1"/>
          </p:cNvSpPr>
          <p:nvPr>
            <p:ph type="sldNum" sz="quarter" idx="5"/>
          </p:nvPr>
        </p:nvSpPr>
        <p:spPr/>
        <p:txBody>
          <a:bodyPr/>
          <a:lstStyle/>
          <a:p>
            <a:fld id="{38D215B1-5AE8-449F-8BBB-AF3B75A2FE26}" type="slidenum">
              <a:rPr lang="de-DE" smtClean="0"/>
              <a:t>23</a:t>
            </a:fld>
            <a:endParaRPr lang="de-DE" dirty="0"/>
          </a:p>
        </p:txBody>
      </p:sp>
    </p:spTree>
    <p:extLst>
      <p:ext uri="{BB962C8B-B14F-4D97-AF65-F5344CB8AC3E}">
        <p14:creationId xmlns:p14="http://schemas.microsoft.com/office/powerpoint/2010/main" val="102128470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was </a:t>
            </a:r>
            <a:r>
              <a:rPr lang="de-DE" dirty="0" err="1"/>
              <a:t>the</a:t>
            </a:r>
            <a:r>
              <a:rPr lang="de-DE" dirty="0"/>
              <a:t> </a:t>
            </a:r>
            <a:r>
              <a:rPr lang="de-DE" dirty="0" err="1"/>
              <a:t>measurement</a:t>
            </a:r>
            <a:r>
              <a:rPr lang="de-DE" dirty="0"/>
              <a:t> </a:t>
            </a:r>
            <a:r>
              <a:rPr lang="de-DE" dirty="0" err="1"/>
              <a:t>from</a:t>
            </a:r>
            <a:r>
              <a:rPr lang="de-DE" dirty="0"/>
              <a:t> </a:t>
            </a:r>
            <a:r>
              <a:rPr lang="de-DE" dirty="0" err="1"/>
              <a:t>area</a:t>
            </a:r>
            <a:r>
              <a:rPr lang="de-DE" dirty="0"/>
              <a:t> 5. </a:t>
            </a:r>
            <a:r>
              <a:rPr lang="de-DE" dirty="0" err="1"/>
              <a:t>It</a:t>
            </a:r>
            <a:r>
              <a:rPr lang="de-DE" dirty="0"/>
              <a:t> </a:t>
            </a:r>
            <a:r>
              <a:rPr lang="de-DE" dirty="0" err="1"/>
              <a:t>displayed</a:t>
            </a:r>
            <a:r>
              <a:rPr lang="de-DE" dirty="0"/>
              <a:t> an </a:t>
            </a:r>
            <a:r>
              <a:rPr lang="de-DE" dirty="0" err="1"/>
              <a:t>average</a:t>
            </a:r>
            <a:r>
              <a:rPr lang="de-DE" dirty="0"/>
              <a:t> </a:t>
            </a:r>
            <a:r>
              <a:rPr lang="de-DE" dirty="0" err="1"/>
              <a:t>of</a:t>
            </a:r>
            <a:r>
              <a:rPr lang="de-DE" dirty="0"/>
              <a:t> </a:t>
            </a:r>
            <a:r>
              <a:rPr lang="en-US" dirty="0"/>
              <a:t>-64,83 dBm, although it presented a quite unstable output as you can see. </a:t>
            </a:r>
          </a:p>
          <a:p>
            <a:endParaRPr lang="en-US" noProof="0" dirty="0"/>
          </a:p>
          <a:p>
            <a:endParaRPr lang="en-US" b="0" i="0" noProof="0" dirty="0">
              <a:solidFill>
                <a:srgbClr val="374151"/>
              </a:solidFill>
              <a:effectLst/>
              <a:latin typeface="Söhne"/>
            </a:endParaRPr>
          </a:p>
          <a:p>
            <a:endParaRPr lang="en-US" noProof="0" dirty="0"/>
          </a:p>
        </p:txBody>
      </p:sp>
      <p:sp>
        <p:nvSpPr>
          <p:cNvPr id="4" name="Slide Number Placeholder 3"/>
          <p:cNvSpPr>
            <a:spLocks noGrp="1"/>
          </p:cNvSpPr>
          <p:nvPr>
            <p:ph type="sldNum" sz="quarter" idx="5"/>
          </p:nvPr>
        </p:nvSpPr>
        <p:spPr/>
        <p:txBody>
          <a:bodyPr/>
          <a:lstStyle/>
          <a:p>
            <a:fld id="{38D215B1-5AE8-449F-8BBB-AF3B75A2FE26}" type="slidenum">
              <a:rPr lang="de-DE" smtClean="0"/>
              <a:t>24</a:t>
            </a:fld>
            <a:endParaRPr lang="de-DE" dirty="0"/>
          </a:p>
        </p:txBody>
      </p:sp>
    </p:spTree>
    <p:extLst>
      <p:ext uri="{BB962C8B-B14F-4D97-AF65-F5344CB8AC3E}">
        <p14:creationId xmlns:p14="http://schemas.microsoft.com/office/powerpoint/2010/main" val="378352827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The reason these areas show different results might be related to the location of the server, as it could benefit one location more than the other. The geometry of the walls, physical barriers, metals that might contain or reflect the signal that is being propagated… and even penetration loss and multi-path fading, which we know can happen in those kind of environments that present different types of material and structures.</a:t>
            </a:r>
          </a:p>
          <a:p>
            <a:endParaRPr lang="en-US" noProof="0" dirty="0"/>
          </a:p>
          <a:p>
            <a:r>
              <a:rPr lang="en-US" noProof="0" dirty="0"/>
              <a:t>All in all, even though </a:t>
            </a:r>
            <a:r>
              <a:rPr lang="en-US" b="0" i="0" dirty="0">
                <a:solidFill>
                  <a:srgbClr val="374151"/>
                </a:solidFill>
                <a:effectLst/>
                <a:latin typeface="Söhne"/>
              </a:rPr>
              <a:t>there are slight variations in signal quality across the different areas of the tunnel’s cross-section, the changes observed here remain relatively insignificant, as they consistently hover in a range of approximately plus or minus 10 dBm from the average value for all of them.</a:t>
            </a:r>
          </a:p>
          <a:p>
            <a:endParaRPr lang="en-US" noProof="0" dirty="0"/>
          </a:p>
          <a:p>
            <a:r>
              <a:rPr lang="en-US" noProof="0" dirty="0"/>
              <a:t>With the results we got, it is proven that </a:t>
            </a:r>
            <a:r>
              <a:rPr lang="en-US" noProof="0" dirty="0" err="1"/>
              <a:t>WiFi</a:t>
            </a:r>
            <a:r>
              <a:rPr lang="en-US" noProof="0" dirty="0"/>
              <a:t> would not be able to sustain the applications, neither for latency nor for throughput, as I mentioned before. </a:t>
            </a:r>
          </a:p>
          <a:p>
            <a:endParaRPr lang="en-US" noProof="0" dirty="0"/>
          </a:p>
          <a:p>
            <a:endParaRPr lang="en-US" noProof="0" dirty="0"/>
          </a:p>
        </p:txBody>
      </p:sp>
      <p:sp>
        <p:nvSpPr>
          <p:cNvPr id="4" name="Slide Number Placeholder 3"/>
          <p:cNvSpPr>
            <a:spLocks noGrp="1"/>
          </p:cNvSpPr>
          <p:nvPr>
            <p:ph type="sldNum" sz="quarter" idx="5"/>
          </p:nvPr>
        </p:nvSpPr>
        <p:spPr/>
        <p:txBody>
          <a:bodyPr/>
          <a:lstStyle/>
          <a:p>
            <a:fld id="{38D215B1-5AE8-449F-8BBB-AF3B75A2FE26}" type="slidenum">
              <a:rPr lang="de-DE" smtClean="0"/>
              <a:t>25</a:t>
            </a:fld>
            <a:endParaRPr lang="de-DE" dirty="0"/>
          </a:p>
        </p:txBody>
      </p:sp>
    </p:spTree>
    <p:extLst>
      <p:ext uri="{BB962C8B-B14F-4D97-AF65-F5344CB8AC3E}">
        <p14:creationId xmlns:p14="http://schemas.microsoft.com/office/powerpoint/2010/main" val="347726917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But now, how will these results be enhanced?</a:t>
            </a:r>
          </a:p>
          <a:p>
            <a:endParaRPr lang="en-US" noProof="0" dirty="0"/>
          </a:p>
          <a:p>
            <a:r>
              <a:rPr lang="en-US" noProof="0" dirty="0"/>
              <a:t>First, there will be the installation of the 5G system, which comes with a more efficient architecture, providing a more consistent, stable and reliable network. This alone should already upgrade the results, but besides that, there will also be the installation of Leaky Feeder cables. </a:t>
            </a:r>
          </a:p>
          <a:p>
            <a:endParaRPr lang="en-US" noProof="0" dirty="0"/>
          </a:p>
          <a:p>
            <a:pPr algn="l"/>
            <a:r>
              <a:rPr lang="en-US" noProof="0" dirty="0"/>
              <a:t>These cables </a:t>
            </a:r>
            <a:r>
              <a:rPr lang="en-US" b="0" i="0" dirty="0">
                <a:effectLst/>
                <a:latin typeface="Söhne"/>
              </a:rPr>
              <a:t>are designed to radiate - or “leak”, hence the name - a portion of its signal along its length, and it’s commonly used in underground spaces to provide reliable wireless communication coverage. The cable has small slots in its outer conductor, that allow the signals to escape and propagate throughout the surroundings. It kind of works like a long antenna.  </a:t>
            </a:r>
          </a:p>
          <a:p>
            <a:pPr algn="l"/>
            <a:endParaRPr lang="en-US" b="0" i="0" dirty="0">
              <a:effectLst/>
              <a:latin typeface="Söhne"/>
            </a:endParaRPr>
          </a:p>
          <a:p>
            <a:pPr algn="l"/>
            <a:r>
              <a:rPr lang="en-US" b="0" i="0" dirty="0">
                <a:effectLst/>
                <a:latin typeface="Söhne"/>
              </a:rPr>
              <a:t>Well, understanding what they are for, it becomes clear that these cables will provide a very good impact not only on the propagation of the signal, but also on its quality, on the consistency and reliability of the network and on the loss and fading rates. </a:t>
            </a:r>
          </a:p>
          <a:p>
            <a:br>
              <a:rPr lang="en-US" dirty="0"/>
            </a:br>
            <a:endParaRPr lang="en-US" noProof="0" dirty="0"/>
          </a:p>
        </p:txBody>
      </p:sp>
      <p:sp>
        <p:nvSpPr>
          <p:cNvPr id="4" name="Slide Number Placeholder 3"/>
          <p:cNvSpPr>
            <a:spLocks noGrp="1"/>
          </p:cNvSpPr>
          <p:nvPr>
            <p:ph type="sldNum" sz="quarter" idx="5"/>
          </p:nvPr>
        </p:nvSpPr>
        <p:spPr/>
        <p:txBody>
          <a:bodyPr/>
          <a:lstStyle/>
          <a:p>
            <a:fld id="{38D215B1-5AE8-449F-8BBB-AF3B75A2FE26}" type="slidenum">
              <a:rPr lang="de-DE" smtClean="0"/>
              <a:t>26</a:t>
            </a:fld>
            <a:endParaRPr lang="de-DE" dirty="0"/>
          </a:p>
        </p:txBody>
      </p:sp>
    </p:spTree>
    <p:extLst>
      <p:ext uri="{BB962C8B-B14F-4D97-AF65-F5344CB8AC3E}">
        <p14:creationId xmlns:p14="http://schemas.microsoft.com/office/powerpoint/2010/main" val="100940746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Now delving into the Construction Site measurements, let me explain a bit of how 5G should impact the worksite. </a:t>
            </a:r>
          </a:p>
          <a:p>
            <a:endParaRPr lang="en-US" noProof="0" dirty="0"/>
          </a:p>
          <a:p>
            <a:r>
              <a:rPr lang="en-US" noProof="0" dirty="0"/>
              <a:t>First, the use case in use for this will be the autonomous machinery use case. It will require a combination of the characteristics that I explain to gather information from the site and send them to an operator. Here in the photo, you can see very clearly. The INNOK machine will approach the working area as it collects video data from it and sends it to the control center. There, the operator will be able to safely send commands to the other machine, the BROKK. This cycle will enable a much safer task monitoring. </a:t>
            </a:r>
          </a:p>
          <a:p>
            <a:endParaRPr lang="en-US" noProof="0" dirty="0"/>
          </a:p>
          <a:p>
            <a:r>
              <a:rPr lang="en-US" noProof="0" dirty="0"/>
              <a:t>For the measurements, there was a 5G setup available, and the test parameters were the same as the ones used for the Mine. </a:t>
            </a:r>
          </a:p>
        </p:txBody>
      </p:sp>
      <p:sp>
        <p:nvSpPr>
          <p:cNvPr id="4" name="Slide Number Placeholder 3"/>
          <p:cNvSpPr>
            <a:spLocks noGrp="1"/>
          </p:cNvSpPr>
          <p:nvPr>
            <p:ph type="sldNum" sz="quarter" idx="5"/>
          </p:nvPr>
        </p:nvSpPr>
        <p:spPr/>
        <p:txBody>
          <a:bodyPr/>
          <a:lstStyle/>
          <a:p>
            <a:fld id="{38D215B1-5AE8-449F-8BBB-AF3B75A2FE26}" type="slidenum">
              <a:rPr lang="de-DE" smtClean="0"/>
              <a:t>27</a:t>
            </a:fld>
            <a:endParaRPr lang="de-DE"/>
          </a:p>
        </p:txBody>
      </p:sp>
    </p:spTree>
    <p:extLst>
      <p:ext uri="{BB962C8B-B14F-4D97-AF65-F5344CB8AC3E}">
        <p14:creationId xmlns:p14="http://schemas.microsoft.com/office/powerpoint/2010/main" val="130327359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Although we were able to test with 5G at the Construction Site, like for the Mine it was done a pre investigation of the scenario. This is because the setup was acquired not from the complete installation of 5G, but from the previous setup in the Site. Since the 5G network used will be the one provided from the Fraunhofer IPT, before the complete installation of the Construction Site’s omni-antennas and the fiber cables, the measurements were done with the coverage acquired from the antenna that is located at IPT so we can compare the results as the project will advance. </a:t>
            </a:r>
          </a:p>
          <a:p>
            <a:endParaRPr lang="en-US" noProof="0" dirty="0"/>
          </a:p>
          <a:p>
            <a:r>
              <a:rPr lang="en-US" noProof="0" dirty="0"/>
              <a:t>In the picture you can see the antennas in dark blue, and the coverage in light blue. The distance between this antenna and the site is of approximately 300 meters.</a:t>
            </a:r>
          </a:p>
        </p:txBody>
      </p:sp>
      <p:sp>
        <p:nvSpPr>
          <p:cNvPr id="4" name="Slide Number Placeholder 3"/>
          <p:cNvSpPr>
            <a:spLocks noGrp="1"/>
          </p:cNvSpPr>
          <p:nvPr>
            <p:ph type="sldNum" sz="quarter" idx="5"/>
          </p:nvPr>
        </p:nvSpPr>
        <p:spPr/>
        <p:txBody>
          <a:bodyPr/>
          <a:lstStyle/>
          <a:p>
            <a:fld id="{38D215B1-5AE8-449F-8BBB-AF3B75A2FE26}" type="slidenum">
              <a:rPr lang="de-DE" smtClean="0"/>
              <a:t>28</a:t>
            </a:fld>
            <a:endParaRPr lang="de-DE"/>
          </a:p>
        </p:txBody>
      </p:sp>
    </p:spTree>
    <p:extLst>
      <p:ext uri="{BB962C8B-B14F-4D97-AF65-F5344CB8AC3E}">
        <p14:creationId xmlns:p14="http://schemas.microsoft.com/office/powerpoint/2010/main" val="147945262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8D215B1-5AE8-449F-8BBB-AF3B75A2FE26}" type="slidenum">
              <a:rPr lang="de-DE" smtClean="0"/>
              <a:t>29</a:t>
            </a:fld>
            <a:endParaRPr lang="de-DE" dirty="0"/>
          </a:p>
        </p:txBody>
      </p:sp>
    </p:spTree>
    <p:extLst>
      <p:ext uri="{BB962C8B-B14F-4D97-AF65-F5344CB8AC3E}">
        <p14:creationId xmlns:p14="http://schemas.microsoft.com/office/powerpoint/2010/main" val="19715779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After </a:t>
            </a:r>
            <a:r>
              <a:rPr lang="de-DE" dirty="0" err="1"/>
              <a:t>that</a:t>
            </a:r>
            <a:r>
              <a:rPr lang="de-DE" dirty="0"/>
              <a:t>, </a:t>
            </a:r>
            <a:r>
              <a:rPr lang="de-DE" dirty="0" err="1"/>
              <a:t>we</a:t>
            </a:r>
            <a:r>
              <a:rPr lang="de-DE" dirty="0"/>
              <a:t> </a:t>
            </a:r>
            <a:r>
              <a:rPr lang="de-DE" dirty="0" err="1"/>
              <a:t>have</a:t>
            </a:r>
            <a:r>
              <a:rPr lang="de-DE" dirty="0"/>
              <a:t> </a:t>
            </a:r>
            <a:r>
              <a:rPr lang="de-DE" dirty="0" err="1"/>
              <a:t>the</a:t>
            </a:r>
            <a:r>
              <a:rPr lang="de-DE" dirty="0"/>
              <a:t> </a:t>
            </a:r>
            <a:r>
              <a:rPr lang="de-DE" dirty="0" err="1"/>
              <a:t>objectives</a:t>
            </a:r>
            <a:r>
              <a:rPr lang="de-DE" dirty="0"/>
              <a:t>, so </a:t>
            </a:r>
            <a:r>
              <a:rPr lang="de-DE" dirty="0" err="1"/>
              <a:t>what</a:t>
            </a:r>
            <a:r>
              <a:rPr lang="de-DE" dirty="0"/>
              <a:t> was </a:t>
            </a:r>
            <a:r>
              <a:rPr lang="de-DE" dirty="0" err="1"/>
              <a:t>programmed</a:t>
            </a:r>
            <a:r>
              <a:rPr lang="de-DE" dirty="0"/>
              <a:t> </a:t>
            </a:r>
            <a:r>
              <a:rPr lang="de-DE" dirty="0" err="1"/>
              <a:t>for</a:t>
            </a:r>
            <a:r>
              <a:rPr lang="de-DE" dirty="0"/>
              <a:t> </a:t>
            </a:r>
            <a:r>
              <a:rPr lang="de-DE" dirty="0" err="1"/>
              <a:t>this</a:t>
            </a:r>
            <a:r>
              <a:rPr lang="de-DE" dirty="0"/>
              <a:t> </a:t>
            </a:r>
            <a:r>
              <a:rPr lang="de-DE" dirty="0" err="1"/>
              <a:t>research</a:t>
            </a:r>
            <a:r>
              <a:rPr lang="de-DE" dirty="0"/>
              <a:t> and </a:t>
            </a:r>
            <a:r>
              <a:rPr lang="de-DE" dirty="0" err="1"/>
              <a:t>what</a:t>
            </a:r>
            <a:r>
              <a:rPr lang="de-DE" dirty="0"/>
              <a:t> </a:t>
            </a:r>
            <a:r>
              <a:rPr lang="de-DE" dirty="0" err="1"/>
              <a:t>we</a:t>
            </a:r>
            <a:r>
              <a:rPr lang="de-DE" dirty="0"/>
              <a:t> </a:t>
            </a:r>
            <a:r>
              <a:rPr lang="de-DE" dirty="0" err="1"/>
              <a:t>can</a:t>
            </a:r>
            <a:r>
              <a:rPr lang="de-DE" dirty="0"/>
              <a:t> </a:t>
            </a:r>
            <a:r>
              <a:rPr lang="de-DE" dirty="0" err="1"/>
              <a:t>expect</a:t>
            </a:r>
            <a:r>
              <a:rPr lang="de-DE" dirty="0"/>
              <a:t> </a:t>
            </a:r>
            <a:r>
              <a:rPr lang="de-DE" dirty="0" err="1"/>
              <a:t>from</a:t>
            </a:r>
            <a:r>
              <a:rPr lang="de-DE" dirty="0"/>
              <a:t> it.</a:t>
            </a:r>
            <a:endParaRPr lang="en-US" dirty="0"/>
          </a:p>
        </p:txBody>
      </p:sp>
      <p:sp>
        <p:nvSpPr>
          <p:cNvPr id="4" name="Slide Number Placeholder 3"/>
          <p:cNvSpPr>
            <a:spLocks noGrp="1"/>
          </p:cNvSpPr>
          <p:nvPr>
            <p:ph type="sldNum" sz="quarter" idx="5"/>
          </p:nvPr>
        </p:nvSpPr>
        <p:spPr/>
        <p:txBody>
          <a:bodyPr/>
          <a:lstStyle/>
          <a:p>
            <a:fld id="{38D215B1-5AE8-449F-8BBB-AF3B75A2FE26}" type="slidenum">
              <a:rPr lang="de-DE" smtClean="0"/>
              <a:t>3</a:t>
            </a:fld>
            <a:endParaRPr lang="de-DE"/>
          </a:p>
        </p:txBody>
      </p:sp>
    </p:spTree>
    <p:extLst>
      <p:ext uri="{BB962C8B-B14F-4D97-AF65-F5344CB8AC3E}">
        <p14:creationId xmlns:p14="http://schemas.microsoft.com/office/powerpoint/2010/main" val="125022314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8D215B1-5AE8-449F-8BBB-AF3B75A2FE26}" type="slidenum">
              <a:rPr lang="de-DE" smtClean="0"/>
              <a:t>30</a:t>
            </a:fld>
            <a:endParaRPr lang="de-DE"/>
          </a:p>
        </p:txBody>
      </p:sp>
    </p:spTree>
    <p:extLst>
      <p:ext uri="{BB962C8B-B14F-4D97-AF65-F5344CB8AC3E}">
        <p14:creationId xmlns:p14="http://schemas.microsoft.com/office/powerpoint/2010/main" val="328496995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Ranges</a:t>
            </a:r>
            <a:r>
              <a:rPr lang="pt-BR" baseline="0" dirty="0"/>
              <a:t> +- 5 </a:t>
            </a:r>
            <a:r>
              <a:rPr lang="pt-BR" baseline="0" dirty="0" err="1"/>
              <a:t>dBm</a:t>
            </a:r>
            <a:endParaRPr lang="pt-BR" dirty="0"/>
          </a:p>
        </p:txBody>
      </p:sp>
      <p:sp>
        <p:nvSpPr>
          <p:cNvPr id="4" name="Espaço Reservado para Número de Slide 3"/>
          <p:cNvSpPr>
            <a:spLocks noGrp="1"/>
          </p:cNvSpPr>
          <p:nvPr>
            <p:ph type="sldNum" sz="quarter" idx="10"/>
          </p:nvPr>
        </p:nvSpPr>
        <p:spPr/>
        <p:txBody>
          <a:bodyPr/>
          <a:lstStyle/>
          <a:p>
            <a:fld id="{38D215B1-5AE8-449F-8BBB-AF3B75A2FE26}" type="slidenum">
              <a:rPr lang="de-DE" smtClean="0"/>
              <a:t>35</a:t>
            </a:fld>
            <a:endParaRPr lang="de-DE" dirty="0"/>
          </a:p>
        </p:txBody>
      </p:sp>
    </p:spTree>
    <p:extLst>
      <p:ext uri="{BB962C8B-B14F-4D97-AF65-F5344CB8AC3E}">
        <p14:creationId xmlns:p14="http://schemas.microsoft.com/office/powerpoint/2010/main" val="338905599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noProof="0" dirty="0"/>
          </a:p>
        </p:txBody>
      </p:sp>
      <p:sp>
        <p:nvSpPr>
          <p:cNvPr id="4" name="Slide Number Placeholder 3"/>
          <p:cNvSpPr>
            <a:spLocks noGrp="1"/>
          </p:cNvSpPr>
          <p:nvPr>
            <p:ph type="sldNum" sz="quarter" idx="5"/>
          </p:nvPr>
        </p:nvSpPr>
        <p:spPr/>
        <p:txBody>
          <a:bodyPr/>
          <a:lstStyle/>
          <a:p>
            <a:fld id="{38D215B1-5AE8-449F-8BBB-AF3B75A2FE26}" type="slidenum">
              <a:rPr lang="de-DE" smtClean="0"/>
              <a:t>37</a:t>
            </a:fld>
            <a:endParaRPr lang="de-DE"/>
          </a:p>
        </p:txBody>
      </p:sp>
    </p:spTree>
    <p:extLst>
      <p:ext uri="{BB962C8B-B14F-4D97-AF65-F5344CB8AC3E}">
        <p14:creationId xmlns:p14="http://schemas.microsoft.com/office/powerpoint/2010/main" val="42067452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err="1"/>
              <a:t>Then</a:t>
            </a:r>
            <a:r>
              <a:rPr lang="de-DE" dirty="0"/>
              <a:t> </a:t>
            </a:r>
            <a:r>
              <a:rPr lang="de-DE" dirty="0" err="1"/>
              <a:t>I‘ll</a:t>
            </a:r>
            <a:r>
              <a:rPr lang="de-DE" dirty="0"/>
              <a:t> </a:t>
            </a:r>
            <a:r>
              <a:rPr lang="de-DE" dirty="0" err="1"/>
              <a:t>provide</a:t>
            </a:r>
            <a:r>
              <a:rPr lang="de-DE" dirty="0"/>
              <a:t> a </a:t>
            </a:r>
            <a:r>
              <a:rPr lang="de-DE" dirty="0" err="1"/>
              <a:t>little</a:t>
            </a:r>
            <a:r>
              <a:rPr lang="de-DE" dirty="0"/>
              <a:t> </a:t>
            </a:r>
            <a:r>
              <a:rPr lang="de-DE" dirty="0" err="1"/>
              <a:t>bit</a:t>
            </a:r>
            <a:r>
              <a:rPr lang="de-DE" dirty="0"/>
              <a:t> </a:t>
            </a:r>
            <a:r>
              <a:rPr lang="de-DE" dirty="0" err="1"/>
              <a:t>of</a:t>
            </a:r>
            <a:r>
              <a:rPr lang="de-DE" dirty="0"/>
              <a:t> </a:t>
            </a:r>
            <a:r>
              <a:rPr lang="de-DE" dirty="0" err="1"/>
              <a:t>context</a:t>
            </a:r>
            <a:r>
              <a:rPr lang="de-DE" dirty="0"/>
              <a:t> and </a:t>
            </a:r>
            <a:r>
              <a:rPr lang="de-DE" dirty="0" err="1"/>
              <a:t>explain</a:t>
            </a:r>
            <a:r>
              <a:rPr lang="de-DE" dirty="0"/>
              <a:t> </a:t>
            </a:r>
            <a:r>
              <a:rPr lang="de-DE" dirty="0" err="1"/>
              <a:t>important</a:t>
            </a:r>
            <a:r>
              <a:rPr lang="de-DE" dirty="0"/>
              <a:t> </a:t>
            </a:r>
            <a:r>
              <a:rPr lang="de-DE" dirty="0" err="1"/>
              <a:t>concepts</a:t>
            </a:r>
            <a:r>
              <a:rPr lang="de-DE" dirty="0"/>
              <a:t>, so </a:t>
            </a:r>
            <a:r>
              <a:rPr lang="de-DE" dirty="0" err="1"/>
              <a:t>we</a:t>
            </a:r>
            <a:r>
              <a:rPr lang="de-DE" dirty="0"/>
              <a:t> </a:t>
            </a:r>
            <a:r>
              <a:rPr lang="de-DE" dirty="0" err="1"/>
              <a:t>everyone</a:t>
            </a:r>
            <a:r>
              <a:rPr lang="de-DE" dirty="0"/>
              <a:t> </a:t>
            </a:r>
            <a:r>
              <a:rPr lang="de-DE" dirty="0" err="1"/>
              <a:t>can</a:t>
            </a:r>
            <a:r>
              <a:rPr lang="de-DE" dirty="0"/>
              <a:t> </a:t>
            </a:r>
            <a:r>
              <a:rPr lang="de-DE" dirty="0" err="1"/>
              <a:t>understand</a:t>
            </a:r>
            <a:r>
              <a:rPr lang="de-DE" dirty="0"/>
              <a:t> and follow </a:t>
            </a:r>
            <a:r>
              <a:rPr lang="de-DE" dirty="0" err="1"/>
              <a:t>what</a:t>
            </a:r>
            <a:r>
              <a:rPr lang="de-DE" dirty="0"/>
              <a:t> </a:t>
            </a:r>
            <a:r>
              <a:rPr lang="de-DE" dirty="0" err="1"/>
              <a:t>I‘m</a:t>
            </a:r>
            <a:r>
              <a:rPr lang="de-DE" dirty="0"/>
              <a:t> </a:t>
            </a:r>
            <a:r>
              <a:rPr lang="de-DE" dirty="0" err="1"/>
              <a:t>saying</a:t>
            </a:r>
            <a:r>
              <a:rPr lang="de-DE" dirty="0"/>
              <a:t>. </a:t>
            </a:r>
            <a:endParaRPr lang="en-US" dirty="0"/>
          </a:p>
        </p:txBody>
      </p:sp>
      <p:sp>
        <p:nvSpPr>
          <p:cNvPr id="4" name="Slide Number Placeholder 3"/>
          <p:cNvSpPr>
            <a:spLocks noGrp="1"/>
          </p:cNvSpPr>
          <p:nvPr>
            <p:ph type="sldNum" sz="quarter" idx="5"/>
          </p:nvPr>
        </p:nvSpPr>
        <p:spPr/>
        <p:txBody>
          <a:bodyPr/>
          <a:lstStyle/>
          <a:p>
            <a:fld id="{38D215B1-5AE8-449F-8BBB-AF3B75A2FE26}" type="slidenum">
              <a:rPr lang="de-DE" smtClean="0"/>
              <a:t>4</a:t>
            </a:fld>
            <a:endParaRPr lang="de-DE"/>
          </a:p>
        </p:txBody>
      </p:sp>
    </p:spTree>
    <p:extLst>
      <p:ext uri="{BB962C8B-B14F-4D97-AF65-F5344CB8AC3E}">
        <p14:creationId xmlns:p14="http://schemas.microsoft.com/office/powerpoint/2010/main" val="32902424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Most </a:t>
            </a:r>
            <a:r>
              <a:rPr lang="de-DE" dirty="0" err="1"/>
              <a:t>importantly</a:t>
            </a:r>
            <a:r>
              <a:rPr lang="de-DE" dirty="0"/>
              <a:t>, </a:t>
            </a:r>
            <a:r>
              <a:rPr lang="de-DE" dirty="0" err="1"/>
              <a:t>we</a:t>
            </a:r>
            <a:r>
              <a:rPr lang="de-DE" dirty="0"/>
              <a:t> </a:t>
            </a:r>
            <a:r>
              <a:rPr lang="de-DE" dirty="0" err="1"/>
              <a:t>come</a:t>
            </a:r>
            <a:r>
              <a:rPr lang="de-DE" dirty="0"/>
              <a:t> </a:t>
            </a:r>
            <a:r>
              <a:rPr lang="de-DE" dirty="0" err="1"/>
              <a:t>to</a:t>
            </a:r>
            <a:r>
              <a:rPr lang="de-DE" dirty="0"/>
              <a:t> </a:t>
            </a:r>
            <a:r>
              <a:rPr lang="de-DE" dirty="0" err="1"/>
              <a:t>the</a:t>
            </a:r>
            <a:r>
              <a:rPr lang="de-DE" dirty="0"/>
              <a:t> </a:t>
            </a:r>
            <a:r>
              <a:rPr lang="de-DE" dirty="0" err="1"/>
              <a:t>measurement</a:t>
            </a:r>
            <a:r>
              <a:rPr lang="de-DE" dirty="0"/>
              <a:t> </a:t>
            </a:r>
            <a:r>
              <a:rPr lang="de-DE" dirty="0" err="1"/>
              <a:t>section</a:t>
            </a:r>
            <a:r>
              <a:rPr lang="de-DE" dirty="0"/>
              <a:t>. Here </a:t>
            </a:r>
            <a:r>
              <a:rPr lang="de-DE" dirty="0" err="1"/>
              <a:t>I‘ll</a:t>
            </a:r>
            <a:r>
              <a:rPr lang="de-DE" dirty="0"/>
              <a:t> </a:t>
            </a:r>
            <a:r>
              <a:rPr lang="de-DE" dirty="0" err="1"/>
              <a:t>let</a:t>
            </a:r>
            <a:r>
              <a:rPr lang="de-DE" dirty="0"/>
              <a:t> </a:t>
            </a:r>
            <a:r>
              <a:rPr lang="de-DE" dirty="0" err="1"/>
              <a:t>you</a:t>
            </a:r>
            <a:r>
              <a:rPr lang="de-DE" dirty="0"/>
              <a:t> </a:t>
            </a:r>
            <a:r>
              <a:rPr lang="de-DE" dirty="0" err="1"/>
              <a:t>know</a:t>
            </a:r>
            <a:r>
              <a:rPr lang="de-DE" dirty="0"/>
              <a:t> </a:t>
            </a:r>
            <a:r>
              <a:rPr lang="de-DE" dirty="0" err="1"/>
              <a:t>what</a:t>
            </a:r>
            <a:r>
              <a:rPr lang="de-DE" dirty="0"/>
              <a:t> was </a:t>
            </a:r>
            <a:r>
              <a:rPr lang="de-DE" dirty="0" err="1"/>
              <a:t>done</a:t>
            </a:r>
            <a:r>
              <a:rPr lang="de-DE" dirty="0"/>
              <a:t>, </a:t>
            </a:r>
            <a:r>
              <a:rPr lang="de-DE" dirty="0" err="1"/>
              <a:t>which</a:t>
            </a:r>
            <a:r>
              <a:rPr lang="de-DE" dirty="0"/>
              <a:t> </a:t>
            </a:r>
            <a:r>
              <a:rPr lang="de-DE" dirty="0" err="1"/>
              <a:t>kind</a:t>
            </a:r>
            <a:r>
              <a:rPr lang="de-DE" dirty="0"/>
              <a:t> </a:t>
            </a:r>
            <a:r>
              <a:rPr lang="de-DE" dirty="0" err="1"/>
              <a:t>of</a:t>
            </a:r>
            <a:r>
              <a:rPr lang="de-DE" dirty="0"/>
              <a:t> </a:t>
            </a:r>
            <a:r>
              <a:rPr lang="de-DE" dirty="0" err="1"/>
              <a:t>tests</a:t>
            </a:r>
            <a:r>
              <a:rPr lang="de-DE" dirty="0"/>
              <a:t>, </a:t>
            </a:r>
            <a:r>
              <a:rPr lang="de-DE" dirty="0" err="1"/>
              <a:t>measurements</a:t>
            </a:r>
            <a:r>
              <a:rPr lang="de-DE" dirty="0"/>
              <a:t>, </a:t>
            </a:r>
            <a:r>
              <a:rPr lang="de-DE" dirty="0" err="1"/>
              <a:t>results</a:t>
            </a:r>
            <a:r>
              <a:rPr lang="de-DE" dirty="0"/>
              <a:t> and all </a:t>
            </a:r>
            <a:r>
              <a:rPr lang="de-DE" dirty="0" err="1"/>
              <a:t>of</a:t>
            </a:r>
            <a:r>
              <a:rPr lang="de-DE" dirty="0"/>
              <a:t> </a:t>
            </a:r>
            <a:r>
              <a:rPr lang="de-DE" dirty="0" err="1"/>
              <a:t>the</a:t>
            </a:r>
            <a:r>
              <a:rPr lang="de-DE" dirty="0"/>
              <a:t> </a:t>
            </a:r>
            <a:r>
              <a:rPr lang="de-DE" dirty="0" err="1"/>
              <a:t>analysis</a:t>
            </a:r>
            <a:r>
              <a:rPr lang="de-DE" dirty="0"/>
              <a:t> </a:t>
            </a:r>
            <a:r>
              <a:rPr lang="de-DE" dirty="0" err="1"/>
              <a:t>we</a:t>
            </a:r>
            <a:r>
              <a:rPr lang="de-DE" dirty="0"/>
              <a:t> </a:t>
            </a:r>
            <a:r>
              <a:rPr lang="de-DE" dirty="0" err="1"/>
              <a:t>performed</a:t>
            </a:r>
            <a:r>
              <a:rPr lang="de-DE" dirty="0"/>
              <a:t>. </a:t>
            </a:r>
            <a:endParaRPr lang="en-US" dirty="0"/>
          </a:p>
        </p:txBody>
      </p:sp>
      <p:sp>
        <p:nvSpPr>
          <p:cNvPr id="4" name="Slide Number Placeholder 3"/>
          <p:cNvSpPr>
            <a:spLocks noGrp="1"/>
          </p:cNvSpPr>
          <p:nvPr>
            <p:ph type="sldNum" sz="quarter" idx="5"/>
          </p:nvPr>
        </p:nvSpPr>
        <p:spPr/>
        <p:txBody>
          <a:bodyPr/>
          <a:lstStyle/>
          <a:p>
            <a:fld id="{38D215B1-5AE8-449F-8BBB-AF3B75A2FE26}" type="slidenum">
              <a:rPr lang="de-DE" smtClean="0"/>
              <a:t>5</a:t>
            </a:fld>
            <a:endParaRPr lang="de-DE"/>
          </a:p>
        </p:txBody>
      </p:sp>
    </p:spTree>
    <p:extLst>
      <p:ext uri="{BB962C8B-B14F-4D97-AF65-F5344CB8AC3E}">
        <p14:creationId xmlns:p14="http://schemas.microsoft.com/office/powerpoint/2010/main" val="4423025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By </a:t>
            </a:r>
            <a:r>
              <a:rPr lang="de-DE" dirty="0" err="1"/>
              <a:t>the</a:t>
            </a:r>
            <a:r>
              <a:rPr lang="de-DE" dirty="0"/>
              <a:t> end, </a:t>
            </a:r>
            <a:r>
              <a:rPr lang="de-DE" dirty="0" err="1"/>
              <a:t>I‘ll</a:t>
            </a:r>
            <a:r>
              <a:rPr lang="de-DE" dirty="0"/>
              <a:t> </a:t>
            </a:r>
            <a:r>
              <a:rPr lang="de-DE" dirty="0" err="1"/>
              <a:t>wrap</a:t>
            </a:r>
            <a:r>
              <a:rPr lang="de-DE" dirty="0"/>
              <a:t> </a:t>
            </a:r>
            <a:r>
              <a:rPr lang="de-DE" dirty="0" err="1"/>
              <a:t>everything</a:t>
            </a:r>
            <a:r>
              <a:rPr lang="de-DE" dirty="0"/>
              <a:t> </a:t>
            </a:r>
            <a:r>
              <a:rPr lang="de-DE" dirty="0" err="1"/>
              <a:t>up</a:t>
            </a:r>
            <a:r>
              <a:rPr lang="de-DE" dirty="0"/>
              <a:t>, </a:t>
            </a:r>
            <a:r>
              <a:rPr lang="de-DE" dirty="0" err="1"/>
              <a:t>present</a:t>
            </a:r>
            <a:r>
              <a:rPr lang="de-DE" dirty="0"/>
              <a:t> </a:t>
            </a:r>
            <a:r>
              <a:rPr lang="de-DE" dirty="0" err="1"/>
              <a:t>the</a:t>
            </a:r>
            <a:r>
              <a:rPr lang="de-DE" dirty="0"/>
              <a:t> </a:t>
            </a:r>
            <a:r>
              <a:rPr lang="de-DE" dirty="0" err="1"/>
              <a:t>conclusion</a:t>
            </a:r>
            <a:r>
              <a:rPr lang="de-DE" dirty="0"/>
              <a:t> </a:t>
            </a:r>
            <a:r>
              <a:rPr lang="de-DE" dirty="0" err="1"/>
              <a:t>of</a:t>
            </a:r>
            <a:r>
              <a:rPr lang="de-DE" dirty="0"/>
              <a:t> </a:t>
            </a:r>
            <a:r>
              <a:rPr lang="de-DE" dirty="0" err="1"/>
              <a:t>this</a:t>
            </a:r>
            <a:r>
              <a:rPr lang="de-DE" dirty="0"/>
              <a:t> </a:t>
            </a:r>
            <a:r>
              <a:rPr lang="de-DE" dirty="0" err="1"/>
              <a:t>work</a:t>
            </a:r>
            <a:r>
              <a:rPr lang="de-DE" dirty="0"/>
              <a:t>, and bring </a:t>
            </a:r>
            <a:r>
              <a:rPr lang="de-DE" dirty="0" err="1"/>
              <a:t>the</a:t>
            </a:r>
            <a:r>
              <a:rPr lang="de-DE" dirty="0"/>
              <a:t> </a:t>
            </a:r>
            <a:r>
              <a:rPr lang="de-DE" dirty="0" err="1"/>
              <a:t>following</a:t>
            </a:r>
            <a:r>
              <a:rPr lang="de-DE" dirty="0"/>
              <a:t> </a:t>
            </a:r>
            <a:r>
              <a:rPr lang="de-DE" dirty="0" err="1"/>
              <a:t>steps</a:t>
            </a:r>
            <a:r>
              <a:rPr lang="de-DE" dirty="0"/>
              <a:t> </a:t>
            </a:r>
            <a:r>
              <a:rPr lang="de-DE" dirty="0" err="1"/>
              <a:t>for</a:t>
            </a:r>
            <a:r>
              <a:rPr lang="de-DE" dirty="0"/>
              <a:t> </a:t>
            </a:r>
            <a:r>
              <a:rPr lang="de-DE" dirty="0" err="1"/>
              <a:t>further</a:t>
            </a:r>
            <a:r>
              <a:rPr lang="de-DE" dirty="0"/>
              <a:t> </a:t>
            </a:r>
            <a:r>
              <a:rPr lang="de-DE" dirty="0" err="1"/>
              <a:t>studies</a:t>
            </a:r>
            <a:r>
              <a:rPr lang="de-DE" dirty="0"/>
              <a:t>. </a:t>
            </a:r>
            <a:endParaRPr lang="en-US" dirty="0"/>
          </a:p>
        </p:txBody>
      </p:sp>
      <p:sp>
        <p:nvSpPr>
          <p:cNvPr id="4" name="Slide Number Placeholder 3"/>
          <p:cNvSpPr>
            <a:spLocks noGrp="1"/>
          </p:cNvSpPr>
          <p:nvPr>
            <p:ph type="sldNum" sz="quarter" idx="5"/>
          </p:nvPr>
        </p:nvSpPr>
        <p:spPr/>
        <p:txBody>
          <a:bodyPr/>
          <a:lstStyle/>
          <a:p>
            <a:fld id="{38D215B1-5AE8-449F-8BBB-AF3B75A2FE26}" type="slidenum">
              <a:rPr lang="de-DE" smtClean="0"/>
              <a:t>6</a:t>
            </a:fld>
            <a:endParaRPr lang="de-DE"/>
          </a:p>
        </p:txBody>
      </p:sp>
    </p:spTree>
    <p:extLst>
      <p:ext uri="{BB962C8B-B14F-4D97-AF65-F5344CB8AC3E}">
        <p14:creationId xmlns:p14="http://schemas.microsoft.com/office/powerpoint/2010/main" val="18008470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Well, I gave you a ton of information now, but let‘s start slow, step by step, from the beginning. I‘ll tell you a little bit about how we came to the technology we have today, how 5G evolved and how does it all relate to the NAMICO project. </a:t>
            </a:r>
          </a:p>
        </p:txBody>
      </p:sp>
      <p:sp>
        <p:nvSpPr>
          <p:cNvPr id="4" name="Slide Number Placeholder 3"/>
          <p:cNvSpPr>
            <a:spLocks noGrp="1"/>
          </p:cNvSpPr>
          <p:nvPr>
            <p:ph type="sldNum" sz="quarter" idx="5"/>
          </p:nvPr>
        </p:nvSpPr>
        <p:spPr/>
        <p:txBody>
          <a:bodyPr/>
          <a:lstStyle/>
          <a:p>
            <a:fld id="{38D215B1-5AE8-449F-8BBB-AF3B75A2FE26}" type="slidenum">
              <a:rPr lang="de-DE" smtClean="0"/>
              <a:t>7</a:t>
            </a:fld>
            <a:endParaRPr lang="de-DE"/>
          </a:p>
        </p:txBody>
      </p:sp>
    </p:spTree>
    <p:extLst>
      <p:ext uri="{BB962C8B-B14F-4D97-AF65-F5344CB8AC3E}">
        <p14:creationId xmlns:p14="http://schemas.microsoft.com/office/powerpoint/2010/main" val="11623282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Ok, it all started around the 70~80s </a:t>
            </a:r>
            <a:r>
              <a:rPr lang="pt-BR" b="1" dirty="0"/>
              <a:t>[CLICK]</a:t>
            </a:r>
            <a:r>
              <a:rPr lang="pt-BR" dirty="0"/>
              <a:t>, due to a demand for faster communication in the world. We began with 1G, the first generation. It was very basic, only for mobile telephony and phone calls. Security was not a high priority.</a:t>
            </a:r>
          </a:p>
          <a:p>
            <a:endParaRPr lang="pt-BR" dirty="0"/>
          </a:p>
          <a:p>
            <a:r>
              <a:rPr lang="pt-BR" dirty="0"/>
              <a:t>Then came 2G </a:t>
            </a:r>
            <a:r>
              <a:rPr lang="pt-BR" b="1" dirty="0"/>
              <a:t>[CLICK]</a:t>
            </a:r>
            <a:r>
              <a:rPr lang="pt-BR" dirty="0"/>
              <a:t>, improving the phones with text messages and SMS, besides enabling calls outside the geographic coverage area – the roaming as we know. </a:t>
            </a:r>
          </a:p>
          <a:p>
            <a:endParaRPr lang="pt-BR" dirty="0"/>
          </a:p>
          <a:p>
            <a:r>
              <a:rPr lang="pt-BR" dirty="0"/>
              <a:t>In 3G </a:t>
            </a:r>
            <a:r>
              <a:rPr lang="pt-BR" b="1" dirty="0"/>
              <a:t>[CLICK]</a:t>
            </a:r>
            <a:r>
              <a:rPr lang="pt-BR" dirty="0"/>
              <a:t>, the telephones started to shrink in size, and came the possibily to web browse. The internet started to gain popularity and the industry was push to evolve to the next generation, 4G </a:t>
            </a:r>
            <a:r>
              <a:rPr lang="pt-BR" b="1" dirty="0"/>
              <a:t>[CLICK]</a:t>
            </a:r>
            <a:r>
              <a:rPr lang="pt-BR" dirty="0"/>
              <a:t>. </a:t>
            </a:r>
          </a:p>
          <a:p>
            <a:r>
              <a:rPr lang="pt-BR" dirty="0"/>
              <a:t>Here, the possibility of video consumption arose along with way higher data speeds. </a:t>
            </a:r>
          </a:p>
          <a:p>
            <a:endParaRPr lang="pt-BR" dirty="0"/>
          </a:p>
          <a:p>
            <a:r>
              <a:rPr lang="pt-BR" dirty="0"/>
              <a:t>Finally, </a:t>
            </a:r>
            <a:r>
              <a:rPr lang="pt-BR" b="1" dirty="0"/>
              <a:t>[CLICK]</a:t>
            </a:r>
            <a:r>
              <a:rPr lang="pt-BR" dirty="0"/>
              <a:t> 5G brought the digitization of the industry and the development of the IoT, which is the Internet of Things. It brings a faster and safer network that allows communication between billions of devices, making the ideal parameters available for each use case. </a:t>
            </a:r>
            <a:endParaRPr lang="en-US" dirty="0"/>
          </a:p>
        </p:txBody>
      </p:sp>
      <p:sp>
        <p:nvSpPr>
          <p:cNvPr id="4" name="Slide Number Placeholder 3"/>
          <p:cNvSpPr>
            <a:spLocks noGrp="1"/>
          </p:cNvSpPr>
          <p:nvPr>
            <p:ph type="sldNum" sz="quarter" idx="5"/>
          </p:nvPr>
        </p:nvSpPr>
        <p:spPr/>
        <p:txBody>
          <a:bodyPr/>
          <a:lstStyle/>
          <a:p>
            <a:fld id="{38D215B1-5AE8-449F-8BBB-AF3B75A2FE26}" type="slidenum">
              <a:rPr lang="de-DE" smtClean="0"/>
              <a:t>8</a:t>
            </a:fld>
            <a:endParaRPr lang="de-DE"/>
          </a:p>
        </p:txBody>
      </p:sp>
    </p:spTree>
    <p:extLst>
      <p:ext uri="{BB962C8B-B14F-4D97-AF65-F5344CB8AC3E}">
        <p14:creationId xmlns:p14="http://schemas.microsoft.com/office/powerpoint/2010/main" val="42664732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So </a:t>
            </a:r>
            <a:r>
              <a:rPr lang="de-DE" dirty="0" err="1"/>
              <a:t>it‘s</a:t>
            </a:r>
            <a:r>
              <a:rPr lang="de-DE" dirty="0"/>
              <a:t> </a:t>
            </a:r>
            <a:r>
              <a:rPr lang="de-DE" dirty="0" err="1"/>
              <a:t>because</a:t>
            </a:r>
            <a:r>
              <a:rPr lang="de-DE" dirty="0"/>
              <a:t> </a:t>
            </a:r>
            <a:r>
              <a:rPr lang="de-DE" dirty="0" err="1"/>
              <a:t>of</a:t>
            </a:r>
            <a:r>
              <a:rPr lang="de-DE" dirty="0"/>
              <a:t> </a:t>
            </a:r>
            <a:r>
              <a:rPr lang="de-DE" dirty="0" err="1"/>
              <a:t>this</a:t>
            </a:r>
            <a:r>
              <a:rPr lang="de-DE" dirty="0"/>
              <a:t> </a:t>
            </a:r>
            <a:r>
              <a:rPr lang="de-DE" dirty="0" err="1"/>
              <a:t>kind</a:t>
            </a:r>
            <a:r>
              <a:rPr lang="de-DE" dirty="0"/>
              <a:t> </a:t>
            </a:r>
            <a:r>
              <a:rPr lang="de-DE" dirty="0" err="1"/>
              <a:t>of</a:t>
            </a:r>
            <a:r>
              <a:rPr lang="de-DE" dirty="0"/>
              <a:t> </a:t>
            </a:r>
            <a:r>
              <a:rPr lang="de-DE" dirty="0" err="1"/>
              <a:t>flexibility</a:t>
            </a:r>
            <a:r>
              <a:rPr lang="de-DE" dirty="0"/>
              <a:t> </a:t>
            </a:r>
            <a:r>
              <a:rPr lang="de-DE" dirty="0" err="1"/>
              <a:t>that</a:t>
            </a:r>
            <a:r>
              <a:rPr lang="de-DE" dirty="0"/>
              <a:t> 5G </a:t>
            </a:r>
            <a:r>
              <a:rPr lang="de-DE" dirty="0" err="1"/>
              <a:t>becomes</a:t>
            </a:r>
            <a:r>
              <a:rPr lang="de-DE" dirty="0"/>
              <a:t> ideal </a:t>
            </a:r>
            <a:r>
              <a:rPr lang="de-DE" dirty="0" err="1"/>
              <a:t>for</a:t>
            </a:r>
            <a:r>
              <a:rPr lang="de-DE" dirty="0"/>
              <a:t> </a:t>
            </a:r>
            <a:r>
              <a:rPr lang="de-DE" dirty="0" err="1"/>
              <a:t>application</a:t>
            </a:r>
            <a:r>
              <a:rPr lang="de-DE" dirty="0"/>
              <a:t> and was </a:t>
            </a:r>
            <a:r>
              <a:rPr lang="de-DE" dirty="0" err="1"/>
              <a:t>chosen</a:t>
            </a:r>
            <a:r>
              <a:rPr lang="de-DE" dirty="0"/>
              <a:t> in </a:t>
            </a:r>
            <a:r>
              <a:rPr lang="de-DE" dirty="0" err="1"/>
              <a:t>the</a:t>
            </a:r>
            <a:r>
              <a:rPr lang="de-DE" dirty="0"/>
              <a:t> 5G.NAMICO </a:t>
            </a:r>
            <a:r>
              <a:rPr lang="de-DE" dirty="0" err="1"/>
              <a:t>project</a:t>
            </a:r>
            <a:r>
              <a:rPr lang="de-DE" dirty="0"/>
              <a:t>. The Network, Adaptive Mining and Construction </a:t>
            </a:r>
            <a:r>
              <a:rPr lang="de-DE" dirty="0" err="1"/>
              <a:t>project</a:t>
            </a:r>
            <a:r>
              <a:rPr lang="de-DE" dirty="0"/>
              <a:t> was </a:t>
            </a:r>
            <a:r>
              <a:rPr lang="de-DE" dirty="0" err="1"/>
              <a:t>funded</a:t>
            </a:r>
            <a:r>
              <a:rPr lang="de-DE" dirty="0"/>
              <a:t> </a:t>
            </a:r>
            <a:r>
              <a:rPr lang="de-DE" dirty="0" err="1"/>
              <a:t>by</a:t>
            </a:r>
            <a:r>
              <a:rPr lang="de-DE" dirty="0"/>
              <a:t> </a:t>
            </a:r>
            <a:r>
              <a:rPr lang="de-DE" dirty="0" err="1"/>
              <a:t>the</a:t>
            </a:r>
            <a:r>
              <a:rPr lang="de-DE" dirty="0"/>
              <a:t> North Rhine-</a:t>
            </a:r>
            <a:r>
              <a:rPr lang="de-DE" dirty="0" err="1"/>
              <a:t>Westphalia</a:t>
            </a:r>
            <a:r>
              <a:rPr lang="de-DE" dirty="0"/>
              <a:t>, </a:t>
            </a:r>
            <a:r>
              <a:rPr lang="de-DE" dirty="0" err="1"/>
              <a:t>which</a:t>
            </a:r>
            <a:r>
              <a:rPr lang="de-DE" dirty="0"/>
              <a:t> </a:t>
            </a:r>
            <a:r>
              <a:rPr lang="de-DE" dirty="0" err="1"/>
              <a:t>is</a:t>
            </a:r>
            <a:r>
              <a:rPr lang="de-DE" dirty="0"/>
              <a:t> </a:t>
            </a:r>
            <a:r>
              <a:rPr lang="de-DE" dirty="0" err="1"/>
              <a:t>the</a:t>
            </a:r>
            <a:r>
              <a:rPr lang="de-DE" dirty="0"/>
              <a:t> </a:t>
            </a:r>
            <a:r>
              <a:rPr lang="de-DE" dirty="0" err="1"/>
              <a:t>biggest</a:t>
            </a:r>
            <a:r>
              <a:rPr lang="de-DE" dirty="0"/>
              <a:t> </a:t>
            </a:r>
            <a:r>
              <a:rPr lang="de-DE" dirty="0" err="1"/>
              <a:t>state</a:t>
            </a:r>
            <a:r>
              <a:rPr lang="de-DE" dirty="0"/>
              <a:t> </a:t>
            </a:r>
            <a:r>
              <a:rPr lang="de-DE" dirty="0" err="1"/>
              <a:t>of</a:t>
            </a:r>
            <a:r>
              <a:rPr lang="de-DE" dirty="0"/>
              <a:t> Germany, and </a:t>
            </a:r>
            <a:r>
              <a:rPr lang="de-DE" dirty="0" err="1"/>
              <a:t>has</a:t>
            </a:r>
            <a:r>
              <a:rPr lang="de-DE" dirty="0"/>
              <a:t> </a:t>
            </a:r>
            <a:r>
              <a:rPr lang="de-DE" dirty="0" err="1"/>
              <a:t>the</a:t>
            </a:r>
            <a:r>
              <a:rPr lang="de-DE" dirty="0"/>
              <a:t> </a:t>
            </a:r>
            <a:r>
              <a:rPr lang="de-DE" dirty="0" err="1"/>
              <a:t>responsability</a:t>
            </a:r>
            <a:r>
              <a:rPr lang="de-DE" dirty="0"/>
              <a:t> </a:t>
            </a:r>
            <a:r>
              <a:rPr lang="de-DE" dirty="0" err="1"/>
              <a:t>to</a:t>
            </a:r>
            <a:r>
              <a:rPr lang="de-DE" dirty="0"/>
              <a:t> </a:t>
            </a:r>
            <a:r>
              <a:rPr lang="de-DE" dirty="0" err="1"/>
              <a:t>develop</a:t>
            </a:r>
            <a:r>
              <a:rPr lang="de-DE" dirty="0"/>
              <a:t> a 5G </a:t>
            </a:r>
            <a:r>
              <a:rPr lang="de-DE" dirty="0" err="1"/>
              <a:t>connection</a:t>
            </a:r>
            <a:r>
              <a:rPr lang="de-DE" dirty="0"/>
              <a:t> on a </a:t>
            </a:r>
            <a:r>
              <a:rPr lang="de-DE" dirty="0" err="1"/>
              <a:t>construction</a:t>
            </a:r>
            <a:r>
              <a:rPr lang="de-DE" dirty="0"/>
              <a:t> </a:t>
            </a:r>
            <a:r>
              <a:rPr lang="de-DE" dirty="0" err="1"/>
              <a:t>site</a:t>
            </a:r>
            <a:r>
              <a:rPr lang="de-DE" dirty="0"/>
              <a:t> and in an </a:t>
            </a:r>
            <a:r>
              <a:rPr lang="de-DE" dirty="0" err="1"/>
              <a:t>underground</a:t>
            </a:r>
            <a:r>
              <a:rPr lang="de-DE" dirty="0"/>
              <a:t> </a:t>
            </a:r>
            <a:r>
              <a:rPr lang="de-DE" dirty="0" err="1"/>
              <a:t>mine</a:t>
            </a:r>
            <a:r>
              <a:rPr lang="de-DE" dirty="0"/>
              <a:t>. </a:t>
            </a:r>
            <a:endParaRPr lang="en-US" dirty="0"/>
          </a:p>
        </p:txBody>
      </p:sp>
      <p:sp>
        <p:nvSpPr>
          <p:cNvPr id="4" name="Slide Number Placeholder 3"/>
          <p:cNvSpPr>
            <a:spLocks noGrp="1"/>
          </p:cNvSpPr>
          <p:nvPr>
            <p:ph type="sldNum" sz="quarter" idx="5"/>
          </p:nvPr>
        </p:nvSpPr>
        <p:spPr/>
        <p:txBody>
          <a:bodyPr/>
          <a:lstStyle/>
          <a:p>
            <a:fld id="{38D215B1-5AE8-449F-8BBB-AF3B75A2FE26}" type="slidenum">
              <a:rPr lang="de-DE" smtClean="0"/>
              <a:t>9</a:t>
            </a:fld>
            <a:endParaRPr lang="de-DE"/>
          </a:p>
        </p:txBody>
      </p:sp>
    </p:spTree>
    <p:extLst>
      <p:ext uri="{BB962C8B-B14F-4D97-AF65-F5344CB8AC3E}">
        <p14:creationId xmlns:p14="http://schemas.microsoft.com/office/powerpoint/2010/main" val="395742386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tags" Target="../tags/tag2.xml"/><Relationship Id="rId5" Type="http://schemas.openxmlformats.org/officeDocument/2006/relationships/image" Target="../media/image4.png"/><Relationship Id="rId4" Type="http://schemas.openxmlformats.org/officeDocument/2006/relationships/image" Target="../media/image1.emf"/></Relationships>
</file>

<file path=ppt/slideLayouts/_rels/slideLayout10.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Master" Target="../slideMasters/slideMaster1.xml"/><Relationship Id="rId1" Type="http://schemas.openxmlformats.org/officeDocument/2006/relationships/tags" Target="../tags/tag11.xml"/><Relationship Id="rId4" Type="http://schemas.openxmlformats.org/officeDocument/2006/relationships/image" Target="../media/image1.emf"/></Relationships>
</file>

<file path=ppt/slideLayouts/_rels/slideLayout11.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Master" Target="../slideMasters/slideMaster1.xml"/><Relationship Id="rId1" Type="http://schemas.openxmlformats.org/officeDocument/2006/relationships/tags" Target="../tags/tag12.xml"/><Relationship Id="rId4" Type="http://schemas.openxmlformats.org/officeDocument/2006/relationships/image" Target="../media/image1.emf"/></Relationships>
</file>

<file path=ppt/slideLayouts/_rels/slideLayout12.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Master" Target="../slideMasters/slideMaster1.xml"/><Relationship Id="rId1" Type="http://schemas.openxmlformats.org/officeDocument/2006/relationships/tags" Target="../tags/tag13.xml"/><Relationship Id="rId5" Type="http://schemas.openxmlformats.org/officeDocument/2006/relationships/image" Target="../media/image5.jpeg"/><Relationship Id="rId4" Type="http://schemas.openxmlformats.org/officeDocument/2006/relationships/image" Target="../media/image1.emf"/></Relationships>
</file>

<file path=ppt/slideLayouts/_rels/slideLayout13.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Master" Target="../slideMasters/slideMaster1.xml"/><Relationship Id="rId1" Type="http://schemas.openxmlformats.org/officeDocument/2006/relationships/tags" Target="../tags/tag14.xml"/><Relationship Id="rId5" Type="http://schemas.openxmlformats.org/officeDocument/2006/relationships/image" Target="../media/image6.jpg"/><Relationship Id="rId4" Type="http://schemas.openxmlformats.org/officeDocument/2006/relationships/image" Target="../media/image1.emf"/></Relationships>
</file>

<file path=ppt/slideLayouts/_rels/slideLayout14.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Master" Target="../slideMasters/slideMaster1.xml"/><Relationship Id="rId1" Type="http://schemas.openxmlformats.org/officeDocument/2006/relationships/tags" Target="../tags/tag15.xml"/><Relationship Id="rId4" Type="http://schemas.openxmlformats.org/officeDocument/2006/relationships/image" Target="../media/image1.emf"/></Relationships>
</file>

<file path=ppt/slideLayouts/_rels/slideLayout15.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Master" Target="../slideMasters/slideMaster1.xml"/><Relationship Id="rId1" Type="http://schemas.openxmlformats.org/officeDocument/2006/relationships/tags" Target="../tags/tag16.xml"/><Relationship Id="rId4" Type="http://schemas.openxmlformats.org/officeDocument/2006/relationships/image" Target="../media/image1.emf"/></Relationships>
</file>

<file path=ppt/slideLayouts/_rels/slideLayout16.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slideMaster" Target="../slideMasters/slideMaster1.xml"/><Relationship Id="rId1" Type="http://schemas.openxmlformats.org/officeDocument/2006/relationships/tags" Target="../tags/tag17.xml"/><Relationship Id="rId4" Type="http://schemas.openxmlformats.org/officeDocument/2006/relationships/image" Target="../media/image1.emf"/></Relationships>
</file>

<file path=ppt/slideLayouts/_rels/slideLayout17.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tags" Target="../tags/tag18.xml"/><Relationship Id="rId4" Type="http://schemas.openxmlformats.org/officeDocument/2006/relationships/image" Target="../media/image1.emf"/></Relationships>
</file>

<file path=ppt/slideLayouts/_rels/slideLayout18.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slideMaster" Target="../slideMasters/slideMaster1.xml"/><Relationship Id="rId1" Type="http://schemas.openxmlformats.org/officeDocument/2006/relationships/tags" Target="../tags/tag19.xml"/><Relationship Id="rId4" Type="http://schemas.openxmlformats.org/officeDocument/2006/relationships/image" Target="../media/image1.emf"/></Relationships>
</file>

<file path=ppt/slideLayouts/_rels/slideLayout19.xml.rels><?xml version="1.0" encoding="UTF-8" standalone="yes"?>
<Relationships xmlns="http://schemas.openxmlformats.org/package/2006/relationships"><Relationship Id="rId3" Type="http://schemas.openxmlformats.org/officeDocument/2006/relationships/oleObject" Target="../embeddings/oleObject20.bin"/><Relationship Id="rId2" Type="http://schemas.openxmlformats.org/officeDocument/2006/relationships/slideMaster" Target="../slideMasters/slideMaster1.xml"/><Relationship Id="rId1" Type="http://schemas.openxmlformats.org/officeDocument/2006/relationships/tags" Target="../tags/tag20.xml"/><Relationship Id="rId4" Type="http://schemas.openxmlformats.org/officeDocument/2006/relationships/image" Target="../media/image1.emf"/></Relationships>
</file>

<file path=ppt/slideLayouts/_rels/slideLayout2.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1.xml"/><Relationship Id="rId1" Type="http://schemas.openxmlformats.org/officeDocument/2006/relationships/tags" Target="../tags/tag3.xml"/><Relationship Id="rId5" Type="http://schemas.openxmlformats.org/officeDocument/2006/relationships/image" Target="../media/image4.png"/><Relationship Id="rId4" Type="http://schemas.openxmlformats.org/officeDocument/2006/relationships/image" Target="../media/image1.emf"/></Relationships>
</file>

<file path=ppt/slideLayouts/_rels/slideLayout20.xml.rels><?xml version="1.0" encoding="UTF-8" standalone="yes"?>
<Relationships xmlns="http://schemas.openxmlformats.org/package/2006/relationships"><Relationship Id="rId3" Type="http://schemas.openxmlformats.org/officeDocument/2006/relationships/oleObject" Target="../embeddings/oleObject21.bin"/><Relationship Id="rId2" Type="http://schemas.openxmlformats.org/officeDocument/2006/relationships/slideMaster" Target="../slideMasters/slideMaster1.xml"/><Relationship Id="rId1" Type="http://schemas.openxmlformats.org/officeDocument/2006/relationships/tags" Target="../tags/tag21.xml"/><Relationship Id="rId4" Type="http://schemas.openxmlformats.org/officeDocument/2006/relationships/image" Target="../media/image1.emf"/></Relationships>
</file>

<file path=ppt/slideLayouts/_rels/slideLayout21.xml.rels><?xml version="1.0" encoding="UTF-8" standalone="yes"?>
<Relationships xmlns="http://schemas.openxmlformats.org/package/2006/relationships"><Relationship Id="rId3" Type="http://schemas.openxmlformats.org/officeDocument/2006/relationships/oleObject" Target="../embeddings/oleObject22.bin"/><Relationship Id="rId2" Type="http://schemas.openxmlformats.org/officeDocument/2006/relationships/slideMaster" Target="../slideMasters/slideMaster1.xml"/><Relationship Id="rId1" Type="http://schemas.openxmlformats.org/officeDocument/2006/relationships/tags" Target="../tags/tag22.xml"/><Relationship Id="rId4" Type="http://schemas.openxmlformats.org/officeDocument/2006/relationships/image" Target="../media/image1.emf"/></Relationships>
</file>

<file path=ppt/slideLayouts/_rels/slideLayout22.xml.rels><?xml version="1.0" encoding="UTF-8" standalone="yes"?>
<Relationships xmlns="http://schemas.openxmlformats.org/package/2006/relationships"><Relationship Id="rId3" Type="http://schemas.openxmlformats.org/officeDocument/2006/relationships/oleObject" Target="../embeddings/oleObject23.bin"/><Relationship Id="rId2" Type="http://schemas.openxmlformats.org/officeDocument/2006/relationships/slideMaster" Target="../slideMasters/slideMaster1.xml"/><Relationship Id="rId1" Type="http://schemas.openxmlformats.org/officeDocument/2006/relationships/tags" Target="../tags/tag23.xml"/><Relationship Id="rId4" Type="http://schemas.openxmlformats.org/officeDocument/2006/relationships/image" Target="../media/image1.emf"/></Relationships>
</file>

<file path=ppt/slideLayouts/_rels/slideLayout23.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Master" Target="../slideMasters/slideMaster1.xml"/><Relationship Id="rId1" Type="http://schemas.openxmlformats.org/officeDocument/2006/relationships/tags" Target="../tags/tag24.xml"/><Relationship Id="rId4" Type="http://schemas.openxmlformats.org/officeDocument/2006/relationships/image" Target="../media/image1.emf"/></Relationships>
</file>

<file path=ppt/slideLayouts/_rels/slideLayout24.xml.rels><?xml version="1.0" encoding="UTF-8" standalone="yes"?>
<Relationships xmlns="http://schemas.openxmlformats.org/package/2006/relationships"><Relationship Id="rId3" Type="http://schemas.openxmlformats.org/officeDocument/2006/relationships/oleObject" Target="../embeddings/oleObject25.bin"/><Relationship Id="rId2" Type="http://schemas.openxmlformats.org/officeDocument/2006/relationships/slideMaster" Target="../slideMasters/slideMaster1.xml"/><Relationship Id="rId1" Type="http://schemas.openxmlformats.org/officeDocument/2006/relationships/tags" Target="../tags/tag25.xml"/><Relationship Id="rId4" Type="http://schemas.openxmlformats.org/officeDocument/2006/relationships/image" Target="../media/image1.emf"/></Relationships>
</file>

<file path=ppt/slideLayouts/_rels/slideLayout25.xml.rels><?xml version="1.0" encoding="UTF-8" standalone="yes"?>
<Relationships xmlns="http://schemas.openxmlformats.org/package/2006/relationships"><Relationship Id="rId3" Type="http://schemas.openxmlformats.org/officeDocument/2006/relationships/oleObject" Target="../embeddings/oleObject26.bin"/><Relationship Id="rId2" Type="http://schemas.openxmlformats.org/officeDocument/2006/relationships/slideMaster" Target="../slideMasters/slideMaster1.xml"/><Relationship Id="rId1" Type="http://schemas.openxmlformats.org/officeDocument/2006/relationships/tags" Target="../tags/tag26.xml"/><Relationship Id="rId5" Type="http://schemas.openxmlformats.org/officeDocument/2006/relationships/image" Target="../media/image5.jpeg"/><Relationship Id="rId4" Type="http://schemas.openxmlformats.org/officeDocument/2006/relationships/image" Target="../media/image1.emf"/></Relationships>
</file>

<file path=ppt/slideLayouts/_rels/slideLayout26.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Master" Target="../slideMasters/slideMaster1.xml"/><Relationship Id="rId1" Type="http://schemas.openxmlformats.org/officeDocument/2006/relationships/tags" Target="../tags/tag27.xml"/><Relationship Id="rId5" Type="http://schemas.openxmlformats.org/officeDocument/2006/relationships/image" Target="../media/image4.png"/><Relationship Id="rId4" Type="http://schemas.openxmlformats.org/officeDocument/2006/relationships/image" Target="../media/image1.emf"/></Relationships>
</file>

<file path=ppt/slideLayouts/_rels/slideLayout27.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Master" Target="../slideMasters/slideMaster1.xml"/><Relationship Id="rId1" Type="http://schemas.openxmlformats.org/officeDocument/2006/relationships/tags" Target="../tags/tag28.xml"/><Relationship Id="rId5" Type="http://schemas.openxmlformats.org/officeDocument/2006/relationships/image" Target="../media/image4.png"/><Relationship Id="rId4" Type="http://schemas.openxmlformats.org/officeDocument/2006/relationships/image" Target="../media/image1.emf"/></Relationships>
</file>

<file path=ppt/slideLayouts/_rels/slideLayout28.xml.rels><?xml version="1.0" encoding="UTF-8" standalone="yes"?>
<Relationships xmlns="http://schemas.openxmlformats.org/package/2006/relationships"><Relationship Id="rId3" Type="http://schemas.openxmlformats.org/officeDocument/2006/relationships/oleObject" Target="../embeddings/oleObject29.bin"/><Relationship Id="rId2" Type="http://schemas.openxmlformats.org/officeDocument/2006/relationships/slideMaster" Target="../slideMasters/slideMaster1.xml"/><Relationship Id="rId1" Type="http://schemas.openxmlformats.org/officeDocument/2006/relationships/tags" Target="../tags/tag29.xml"/><Relationship Id="rId6" Type="http://schemas.openxmlformats.org/officeDocument/2006/relationships/image" Target="../media/image4.png"/><Relationship Id="rId5" Type="http://schemas.openxmlformats.org/officeDocument/2006/relationships/image" Target="../media/image5.jpeg"/><Relationship Id="rId4" Type="http://schemas.openxmlformats.org/officeDocument/2006/relationships/image" Target="../media/image1.emf"/></Relationships>
</file>

<file path=ppt/slideLayouts/_rels/slideLayout29.xml.rels><?xml version="1.0" encoding="UTF-8" standalone="yes"?>
<Relationships xmlns="http://schemas.openxmlformats.org/package/2006/relationships"><Relationship Id="rId3" Type="http://schemas.openxmlformats.org/officeDocument/2006/relationships/oleObject" Target="../embeddings/oleObject30.bin"/><Relationship Id="rId2" Type="http://schemas.openxmlformats.org/officeDocument/2006/relationships/slideMaster" Target="../slideMasters/slideMaster1.xml"/><Relationship Id="rId1" Type="http://schemas.openxmlformats.org/officeDocument/2006/relationships/tags" Target="../tags/tag30.xml"/><Relationship Id="rId6" Type="http://schemas.openxmlformats.org/officeDocument/2006/relationships/image" Target="../media/image4.png"/><Relationship Id="rId5" Type="http://schemas.openxmlformats.org/officeDocument/2006/relationships/image" Target="../media/image6.jpg"/><Relationship Id="rId4" Type="http://schemas.openxmlformats.org/officeDocument/2006/relationships/image" Target="../media/image1.emf"/></Relationships>
</file>

<file path=ppt/slideLayouts/_rels/slideLayout3.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Master" Target="../slideMasters/slideMaster1.xml"/><Relationship Id="rId1" Type="http://schemas.openxmlformats.org/officeDocument/2006/relationships/tags" Target="../tags/tag4.xml"/><Relationship Id="rId5" Type="http://schemas.openxmlformats.org/officeDocument/2006/relationships/image" Target="../media/image4.png"/><Relationship Id="rId4" Type="http://schemas.openxmlformats.org/officeDocument/2006/relationships/image" Target="../media/image1.emf"/></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Master" Target="../slideMasters/slideMaster1.xml"/><Relationship Id="rId1" Type="http://schemas.openxmlformats.org/officeDocument/2006/relationships/tags" Target="../tags/tag5.xml"/><Relationship Id="rId5" Type="http://schemas.openxmlformats.org/officeDocument/2006/relationships/image" Target="../media/image4.png"/><Relationship Id="rId4" Type="http://schemas.openxmlformats.org/officeDocument/2006/relationships/image" Target="../media/image1.emf"/></Relationships>
</file>

<file path=ppt/slideLayouts/_rels/slideLayout5.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Master" Target="../slideMasters/slideMaster1.xml"/><Relationship Id="rId1" Type="http://schemas.openxmlformats.org/officeDocument/2006/relationships/tags" Target="../tags/tag6.xml"/><Relationship Id="rId5" Type="http://schemas.openxmlformats.org/officeDocument/2006/relationships/image" Target="../media/image4.png"/><Relationship Id="rId4" Type="http://schemas.openxmlformats.org/officeDocument/2006/relationships/image" Target="../media/image1.emf"/></Relationships>
</file>

<file path=ppt/slideLayouts/_rels/slideLayout6.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Master" Target="../slideMasters/slideMaster1.xml"/><Relationship Id="rId1" Type="http://schemas.openxmlformats.org/officeDocument/2006/relationships/tags" Target="../tags/tag7.xml"/><Relationship Id="rId5" Type="http://schemas.openxmlformats.org/officeDocument/2006/relationships/image" Target="../media/image4.png"/><Relationship Id="rId4" Type="http://schemas.openxmlformats.org/officeDocument/2006/relationships/image" Target="../media/image1.emf"/></Relationships>
</file>

<file path=ppt/slideLayouts/_rels/slideLayout7.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Master" Target="../slideMasters/slideMaster1.xml"/><Relationship Id="rId1" Type="http://schemas.openxmlformats.org/officeDocument/2006/relationships/tags" Target="../tags/tag8.xml"/><Relationship Id="rId6" Type="http://schemas.openxmlformats.org/officeDocument/2006/relationships/image" Target="../media/image4.png"/><Relationship Id="rId5" Type="http://schemas.openxmlformats.org/officeDocument/2006/relationships/image" Target="../media/image5.jpeg"/><Relationship Id="rId4" Type="http://schemas.openxmlformats.org/officeDocument/2006/relationships/image" Target="../media/image1.emf"/></Relationships>
</file>

<file path=ppt/slideLayouts/_rels/slideLayout8.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Master" Target="../slideMasters/slideMaster1.xml"/><Relationship Id="rId1" Type="http://schemas.openxmlformats.org/officeDocument/2006/relationships/tags" Target="../tags/tag9.xml"/><Relationship Id="rId6" Type="http://schemas.openxmlformats.org/officeDocument/2006/relationships/image" Target="../media/image4.png"/><Relationship Id="rId5" Type="http://schemas.openxmlformats.org/officeDocument/2006/relationships/image" Target="../media/image6.jpg"/><Relationship Id="rId4" Type="http://schemas.openxmlformats.org/officeDocument/2006/relationships/image" Target="../media/image1.emf"/></Relationships>
</file>

<file path=ppt/slideLayouts/_rels/slideLayout9.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Master" Target="../slideMasters/slideMaster1.xml"/><Relationship Id="rId1" Type="http://schemas.openxmlformats.org/officeDocument/2006/relationships/tags" Target="../tags/tag10.xml"/><Relationship Id="rId5" Type="http://schemas.openxmlformats.org/officeDocument/2006/relationships/image" Target="../media/image4.png"/><Relationship Id="rId4" Type="http://schemas.openxmlformats.org/officeDocument/2006/relationships/image" Target="../media/image1.emf"/></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elfolie – große Headline oben">
    <p:spTree>
      <p:nvGrpSpPr>
        <p:cNvPr id="1" name=""/>
        <p:cNvGrpSpPr/>
        <p:nvPr/>
      </p:nvGrpSpPr>
      <p:grpSpPr>
        <a:xfrm>
          <a:off x="0" y="0"/>
          <a:ext cx="0" cy="0"/>
          <a:chOff x="0" y="0"/>
          <a:chExt cx="0" cy="0"/>
        </a:xfrm>
      </p:grpSpPr>
      <p:graphicFrame>
        <p:nvGraphicFramePr>
          <p:cNvPr id="13" name="Objekt 12" hidden="1">
            <a:extLst>
              <a:ext uri="{FF2B5EF4-FFF2-40B4-BE49-F238E27FC236}">
                <a16:creationId xmlns:a16="http://schemas.microsoft.com/office/drawing/2014/main" id="{FA62D198-8DCD-43B1-ADA0-82CB261CFE47}"/>
              </a:ext>
            </a:extLst>
          </p:cNvPr>
          <p:cNvGraphicFramePr>
            <a:graphicFrameLocks noChangeAspect="1"/>
          </p:cNvGraphicFramePr>
          <p:nvPr userDrawn="1">
            <p:custDataLst>
              <p:tags r:id="rId1"/>
            </p:custDataLst>
            <p:extLst>
              <p:ext uri="{D42A27DB-BD31-4B8C-83A1-F6EECF244321}">
                <p14:modId xmlns:p14="http://schemas.microsoft.com/office/powerpoint/2010/main" val="268380816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44" imgH="345" progId="TCLayout.ActiveDocument.1">
                  <p:embed/>
                </p:oleObj>
              </mc:Choice>
              <mc:Fallback>
                <p:oleObj name="think-cell Folie" r:id="rId3" imgW="344" imgH="345" progId="TCLayout.ActiveDocument.1">
                  <p:embed/>
                  <p:pic>
                    <p:nvPicPr>
                      <p:cNvPr id="13" name="Objekt 12" hidden="1">
                        <a:extLst>
                          <a:ext uri="{FF2B5EF4-FFF2-40B4-BE49-F238E27FC236}">
                            <a16:creationId xmlns:a16="http://schemas.microsoft.com/office/drawing/2014/main" id="{FA62D198-8DCD-43B1-ADA0-82CB261CFE4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2" name="Bildplatzhalter 11">
            <a:extLst>
              <a:ext uri="{FF2B5EF4-FFF2-40B4-BE49-F238E27FC236}">
                <a16:creationId xmlns:a16="http://schemas.microsoft.com/office/drawing/2014/main" id="{73B3FD87-3BE4-47E1-31CE-572A0523AE92}"/>
              </a:ext>
            </a:extLst>
          </p:cNvPr>
          <p:cNvSpPr>
            <a:spLocks noGrp="1"/>
          </p:cNvSpPr>
          <p:nvPr>
            <p:ph type="pic" sz="quarter" idx="10"/>
          </p:nvPr>
        </p:nvSpPr>
        <p:spPr bwMode="gray">
          <a:xfrm>
            <a:off x="0" y="0"/>
            <a:ext cx="12192000" cy="6858000"/>
          </a:xfrm>
          <a:custGeom>
            <a:avLst/>
            <a:gdLst>
              <a:gd name="connsiteX0" fmla="*/ 485774 w 12192000"/>
              <a:gd name="connsiteY0" fmla="*/ 1504949 h 6858000"/>
              <a:gd name="connsiteX1" fmla="*/ 485774 w 12192000"/>
              <a:gd name="connsiteY1" fmla="*/ 1957174 h 6858000"/>
              <a:gd name="connsiteX2" fmla="*/ 3005774 w 12192000"/>
              <a:gd name="connsiteY2" fmla="*/ 1957174 h 6858000"/>
              <a:gd name="connsiteX3" fmla="*/ 3005774 w 12192000"/>
              <a:gd name="connsiteY3" fmla="*/ 1504949 h 6858000"/>
              <a:gd name="connsiteX4" fmla="*/ 481947 w 12192000"/>
              <a:gd name="connsiteY4" fmla="*/ 485775 h 6858000"/>
              <a:gd name="connsiteX5" fmla="*/ 481947 w 12192000"/>
              <a:gd name="connsiteY5" fmla="*/ 1401033 h 6858000"/>
              <a:gd name="connsiteX6" fmla="*/ 3001947 w 12192000"/>
              <a:gd name="connsiteY6" fmla="*/ 1401033 h 6858000"/>
              <a:gd name="connsiteX7" fmla="*/ 3001947 w 12192000"/>
              <a:gd name="connsiteY7" fmla="*/ 485775 h 6858000"/>
              <a:gd name="connsiteX8" fmla="*/ 0 w 12192000"/>
              <a:gd name="connsiteY8" fmla="*/ 0 h 6858000"/>
              <a:gd name="connsiteX9" fmla="*/ 12192000 w 12192000"/>
              <a:gd name="connsiteY9" fmla="*/ 0 h 6858000"/>
              <a:gd name="connsiteX10" fmla="*/ 12192000 w 12192000"/>
              <a:gd name="connsiteY10" fmla="*/ 6858000 h 6858000"/>
              <a:gd name="connsiteX11" fmla="*/ 0 w 12192000"/>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858000">
                <a:moveTo>
                  <a:pt x="485774" y="1504949"/>
                </a:moveTo>
                <a:lnTo>
                  <a:pt x="485774" y="1957174"/>
                </a:lnTo>
                <a:lnTo>
                  <a:pt x="3005774" y="1957174"/>
                </a:lnTo>
                <a:lnTo>
                  <a:pt x="3005774" y="1504949"/>
                </a:lnTo>
                <a:close/>
                <a:moveTo>
                  <a:pt x="481947" y="485775"/>
                </a:moveTo>
                <a:lnTo>
                  <a:pt x="481947" y="1401033"/>
                </a:lnTo>
                <a:lnTo>
                  <a:pt x="3001947" y="1401033"/>
                </a:lnTo>
                <a:lnTo>
                  <a:pt x="3001947" y="485775"/>
                </a:lnTo>
                <a:close/>
                <a:moveTo>
                  <a:pt x="0" y="0"/>
                </a:moveTo>
                <a:lnTo>
                  <a:pt x="12192000" y="0"/>
                </a:lnTo>
                <a:lnTo>
                  <a:pt x="12192000" y="6858000"/>
                </a:lnTo>
                <a:lnTo>
                  <a:pt x="0" y="6858000"/>
                </a:lnTo>
                <a:close/>
              </a:path>
            </a:pathLst>
          </a:custGeom>
          <a:solidFill>
            <a:schemeClr val="bg2">
              <a:lumMod val="20000"/>
              <a:lumOff val="80000"/>
            </a:schemeClr>
          </a:solidFill>
        </p:spPr>
        <p:txBody>
          <a:bodyPr wrap="square">
            <a:noAutofit/>
          </a:bodyPr>
          <a:lstStyle>
            <a:lvl1pPr>
              <a:defRPr>
                <a:solidFill>
                  <a:schemeClr val="bg1"/>
                </a:solidFill>
              </a:defRPr>
            </a:lvl1pPr>
          </a:lstStyle>
          <a:p>
            <a:r>
              <a:rPr lang="en-US"/>
              <a:t>Click icon to add picture</a:t>
            </a:r>
            <a:endParaRPr lang="en-US" dirty="0"/>
          </a:p>
        </p:txBody>
      </p:sp>
      <p:sp>
        <p:nvSpPr>
          <p:cNvPr id="15" name="Textplatzhalter 14">
            <a:extLst>
              <a:ext uri="{FF2B5EF4-FFF2-40B4-BE49-F238E27FC236}">
                <a16:creationId xmlns:a16="http://schemas.microsoft.com/office/drawing/2014/main" id="{AABB2FBB-BF9E-4D2C-8FD3-E83E60052330}"/>
              </a:ext>
            </a:extLst>
          </p:cNvPr>
          <p:cNvSpPr>
            <a:spLocks noGrp="1"/>
          </p:cNvSpPr>
          <p:nvPr>
            <p:ph type="body" sz="quarter" idx="11" hasCustomPrompt="1"/>
          </p:nvPr>
        </p:nvSpPr>
        <p:spPr>
          <a:xfrm>
            <a:off x="6275388" y="2836283"/>
            <a:ext cx="5916612" cy="3148592"/>
          </a:xfrm>
          <a:gradFill flip="none" rotWithShape="1">
            <a:gsLst>
              <a:gs pos="33744">
                <a:srgbClr val="00779A">
                  <a:lumMod val="100000"/>
                  <a:alpha val="95000"/>
                </a:srgbClr>
              </a:gs>
              <a:gs pos="0">
                <a:srgbClr val="014A6B">
                  <a:alpha val="95000"/>
                </a:srgbClr>
              </a:gs>
              <a:gs pos="80000">
                <a:srgbClr val="4DC7D2">
                  <a:lumMod val="90000"/>
                  <a:lumOff val="10000"/>
                  <a:alpha val="95000"/>
                </a:srgbClr>
              </a:gs>
              <a:gs pos="100000">
                <a:srgbClr val="04B1AA">
                  <a:alpha val="95000"/>
                </a:srgbClr>
              </a:gs>
            </a:gsLst>
            <a:path path="circle">
              <a:fillToRect r="100000" b="100000"/>
            </a:path>
            <a:tileRect l="-100000" t="-100000"/>
          </a:gradFill>
        </p:spPr>
        <p:txBody>
          <a:bodyPr lIns="360000" tIns="360000" rIns="360000" bIns="360000" anchor="b">
            <a:spAutoFit/>
          </a:bodyPr>
          <a:lstStyle>
            <a:lvl1pPr>
              <a:lnSpc>
                <a:spcPct val="100000"/>
              </a:lnSpc>
              <a:spcAft>
                <a:spcPts val="0"/>
              </a:spcAft>
              <a:defRPr sz="3200" b="0">
                <a:solidFill>
                  <a:schemeClr val="bg1"/>
                </a:solidFill>
                <a:latin typeface="+mn-lt"/>
              </a:defRPr>
            </a:lvl1pPr>
            <a:lvl2pPr>
              <a:lnSpc>
                <a:spcPts val="3520"/>
              </a:lnSpc>
              <a:spcAft>
                <a:spcPts val="1600"/>
              </a:spcAft>
              <a:defRPr sz="4160" b="0">
                <a:solidFill>
                  <a:schemeClr val="bg1"/>
                </a:solidFill>
                <a:latin typeface="Frutiger LT Com 75 Black" panose="020B0A03040504030204" pitchFamily="34" charset="0"/>
              </a:defRPr>
            </a:lvl2pPr>
            <a:lvl3pPr>
              <a:lnSpc>
                <a:spcPct val="110000"/>
              </a:lnSpc>
              <a:spcAft>
                <a:spcPts val="0"/>
              </a:spcAft>
              <a:defRPr sz="1600">
                <a:solidFill>
                  <a:schemeClr val="bg1"/>
                </a:solidFill>
                <a:latin typeface="+mj-lt"/>
              </a:defRPr>
            </a:lvl3pPr>
            <a:lvl4pPr marL="0" indent="0">
              <a:lnSpc>
                <a:spcPct val="110000"/>
              </a:lnSpc>
              <a:spcBef>
                <a:spcPts val="2080"/>
              </a:spcBef>
              <a:spcAft>
                <a:spcPts val="0"/>
              </a:spcAft>
              <a:buNone/>
              <a:defRPr sz="1600">
                <a:solidFill>
                  <a:schemeClr val="bg1"/>
                </a:solidFill>
              </a:defRPr>
            </a:lvl4pPr>
            <a:lvl5pPr>
              <a:spcAft>
                <a:spcPts val="0"/>
              </a:spcAft>
              <a:defRPr/>
            </a:lvl5pPr>
          </a:lstStyle>
          <a:p>
            <a:pPr lvl="0"/>
            <a:r>
              <a:rPr lang="de-DE" dirty="0"/>
              <a:t>Headline, Frutiger LT </a:t>
            </a:r>
            <a:r>
              <a:rPr lang="de-DE" err="1"/>
              <a:t>Com</a:t>
            </a:r>
            <a:r>
              <a:rPr lang="de-DE"/>
              <a:t> Lt</a:t>
            </a:r>
            <a:r>
              <a:rPr lang="de-DE" dirty="0"/>
              <a:t>, 32 </a:t>
            </a:r>
            <a:r>
              <a:rPr lang="de-DE" dirty="0" err="1"/>
              <a:t>pt</a:t>
            </a:r>
            <a:endParaRPr lang="de-DE" dirty="0"/>
          </a:p>
          <a:p>
            <a:pPr lvl="1"/>
            <a:r>
              <a:rPr lang="de-DE" dirty="0"/>
              <a:t>—</a:t>
            </a:r>
          </a:p>
          <a:p>
            <a:pPr lvl="2"/>
            <a:r>
              <a:rPr lang="de-DE"/>
              <a:t>Subline/Referent/Datum</a:t>
            </a:r>
            <a:endParaRPr lang="de-DE" dirty="0"/>
          </a:p>
          <a:p>
            <a:pPr lvl="3"/>
            <a:r>
              <a:rPr lang="de-DE"/>
              <a:t>Referenten</a:t>
            </a:r>
            <a:endParaRPr lang="de-DE" dirty="0"/>
          </a:p>
        </p:txBody>
      </p:sp>
      <p:pic>
        <p:nvPicPr>
          <p:cNvPr id="14" name="ipt_rgb_modul_send_de">
            <a:extLst>
              <a:ext uri="{FF2B5EF4-FFF2-40B4-BE49-F238E27FC236}">
                <a16:creationId xmlns:a16="http://schemas.microsoft.com/office/drawing/2014/main" id="{008DD45B-2F66-8590-7385-CCE57B3A16D3}"/>
              </a:ext>
            </a:extLst>
          </p:cNvPr>
          <p:cNvPicPr>
            <a:picLocks noChangeAspect="1"/>
          </p:cNvPicPr>
          <p:nvPr userDrawn="1"/>
        </p:nvPicPr>
        <p:blipFill rotWithShape="1">
          <a:blip r:embed="rId5" cstate="print">
            <a:extLst>
              <a:ext uri="{28A0092B-C50C-407E-A947-70E740481C1C}">
                <a14:useLocalDpi xmlns:a14="http://schemas.microsoft.com/office/drawing/2010/main"/>
              </a:ext>
            </a:extLst>
          </a:blip>
          <a:srcRect t="69265"/>
          <a:stretch/>
        </p:blipFill>
        <p:spPr>
          <a:xfrm>
            <a:off x="485774" y="1504949"/>
            <a:ext cx="2520000" cy="452225"/>
          </a:xfrm>
          <a:prstGeom prst="rect">
            <a:avLst/>
          </a:prstGeom>
        </p:spPr>
      </p:pic>
      <p:pic>
        <p:nvPicPr>
          <p:cNvPr id="16" name="ipt_rgb_modul_send_de">
            <a:extLst>
              <a:ext uri="{FF2B5EF4-FFF2-40B4-BE49-F238E27FC236}">
                <a16:creationId xmlns:a16="http://schemas.microsoft.com/office/drawing/2014/main" id="{843119EE-4D42-6126-3BEA-78FA1E697944}"/>
              </a:ext>
            </a:extLst>
          </p:cNvPr>
          <p:cNvPicPr>
            <a:picLocks noChangeAspect="1"/>
          </p:cNvPicPr>
          <p:nvPr userDrawn="1"/>
        </p:nvPicPr>
        <p:blipFill rotWithShape="1">
          <a:blip r:embed="rId5" cstate="print">
            <a:extLst>
              <a:ext uri="{28A0092B-C50C-407E-A947-70E740481C1C}">
                <a14:useLocalDpi xmlns:a14="http://schemas.microsoft.com/office/drawing/2010/main"/>
              </a:ext>
            </a:extLst>
          </a:blip>
          <a:srcRect b="37797"/>
          <a:stretch/>
        </p:blipFill>
        <p:spPr>
          <a:xfrm>
            <a:off x="481947" y="485775"/>
            <a:ext cx="2520000" cy="915258"/>
          </a:xfrm>
          <a:prstGeom prst="rect">
            <a:avLst/>
          </a:prstGeom>
        </p:spPr>
      </p:pic>
    </p:spTree>
    <p:extLst>
      <p:ext uri="{BB962C8B-B14F-4D97-AF65-F5344CB8AC3E}">
        <p14:creationId xmlns:p14="http://schemas.microsoft.com/office/powerpoint/2010/main" val="27385636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Kapiteltrenner – Bild 2/3 randabfallend">
    <p:spTree>
      <p:nvGrpSpPr>
        <p:cNvPr id="1" name=""/>
        <p:cNvGrpSpPr/>
        <p:nvPr/>
      </p:nvGrpSpPr>
      <p:grpSpPr>
        <a:xfrm>
          <a:off x="0" y="0"/>
          <a:ext cx="0" cy="0"/>
          <a:chOff x="0" y="0"/>
          <a:chExt cx="0" cy="0"/>
        </a:xfrm>
      </p:grpSpPr>
      <p:graphicFrame>
        <p:nvGraphicFramePr>
          <p:cNvPr id="6" name="Objekt 5" hidden="1">
            <a:extLst>
              <a:ext uri="{FF2B5EF4-FFF2-40B4-BE49-F238E27FC236}">
                <a16:creationId xmlns:a16="http://schemas.microsoft.com/office/drawing/2014/main" id="{95B6287E-4A4F-4439-B422-A23539B2685C}"/>
              </a:ext>
            </a:extLst>
          </p:cNvPr>
          <p:cNvGraphicFramePr>
            <a:graphicFrameLocks noChangeAspect="1"/>
          </p:cNvGraphicFramePr>
          <p:nvPr userDrawn="1">
            <p:custDataLst>
              <p:tags r:id="rId1"/>
            </p:custDataLst>
            <p:extLst>
              <p:ext uri="{D42A27DB-BD31-4B8C-83A1-F6EECF244321}">
                <p14:modId xmlns:p14="http://schemas.microsoft.com/office/powerpoint/2010/main" val="402586104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44" imgH="345" progId="TCLayout.ActiveDocument.1">
                  <p:embed/>
                </p:oleObj>
              </mc:Choice>
              <mc:Fallback>
                <p:oleObj name="think-cell Folie" r:id="rId3" imgW="344" imgH="345" progId="TCLayout.ActiveDocument.1">
                  <p:embed/>
                  <p:pic>
                    <p:nvPicPr>
                      <p:cNvPr id="6" name="Objekt 5" hidden="1">
                        <a:extLst>
                          <a:ext uri="{FF2B5EF4-FFF2-40B4-BE49-F238E27FC236}">
                            <a16:creationId xmlns:a16="http://schemas.microsoft.com/office/drawing/2014/main" id="{95B6287E-4A4F-4439-B422-A23539B2685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8" name="Bildplatzhalter 7">
            <a:extLst>
              <a:ext uri="{FF2B5EF4-FFF2-40B4-BE49-F238E27FC236}">
                <a16:creationId xmlns:a16="http://schemas.microsoft.com/office/drawing/2014/main" id="{43168385-808A-40CF-ACBB-25E2FEB39C95}"/>
              </a:ext>
            </a:extLst>
          </p:cNvPr>
          <p:cNvSpPr>
            <a:spLocks noGrp="1"/>
          </p:cNvSpPr>
          <p:nvPr>
            <p:ph type="pic" sz="quarter" idx="13"/>
          </p:nvPr>
        </p:nvSpPr>
        <p:spPr>
          <a:xfrm>
            <a:off x="0" y="1700213"/>
            <a:ext cx="6781800" cy="4452937"/>
          </a:xfrm>
          <a:solidFill>
            <a:schemeClr val="bg2">
              <a:lumMod val="20000"/>
              <a:lumOff val="80000"/>
            </a:schemeClr>
          </a:solidFill>
        </p:spPr>
        <p:txBody>
          <a:bodyPr>
            <a:noAutofit/>
          </a:bodyPr>
          <a:lstStyle>
            <a:lvl1pPr>
              <a:defRPr>
                <a:solidFill>
                  <a:schemeClr val="bg1"/>
                </a:solidFill>
              </a:defRPr>
            </a:lvl1pPr>
          </a:lstStyle>
          <a:p>
            <a:r>
              <a:rPr lang="en-US"/>
              <a:t>Click icon to add picture</a:t>
            </a:r>
            <a:endParaRPr lang="en-US" dirty="0"/>
          </a:p>
        </p:txBody>
      </p:sp>
      <p:sp>
        <p:nvSpPr>
          <p:cNvPr id="10" name="Textplatzhalter 9">
            <a:extLst>
              <a:ext uri="{FF2B5EF4-FFF2-40B4-BE49-F238E27FC236}">
                <a16:creationId xmlns:a16="http://schemas.microsoft.com/office/drawing/2014/main" id="{959FA541-8597-4991-9A2A-D86D39840ED3}"/>
              </a:ext>
            </a:extLst>
          </p:cNvPr>
          <p:cNvSpPr>
            <a:spLocks noGrp="1"/>
          </p:cNvSpPr>
          <p:nvPr>
            <p:ph type="body" sz="quarter" idx="14"/>
          </p:nvPr>
        </p:nvSpPr>
        <p:spPr>
          <a:xfrm>
            <a:off x="6275388" y="3149600"/>
            <a:ext cx="5916612" cy="2176723"/>
          </a:xfrm>
          <a:gradFill flip="none" rotWithShape="1">
            <a:gsLst>
              <a:gs pos="33744">
                <a:srgbClr val="00779A">
                  <a:lumMod val="100000"/>
                  <a:alpha val="95000"/>
                </a:srgbClr>
              </a:gs>
              <a:gs pos="0">
                <a:srgbClr val="014A6B">
                  <a:alpha val="95000"/>
                </a:srgbClr>
              </a:gs>
              <a:gs pos="75000">
                <a:srgbClr val="4DC7D2">
                  <a:lumMod val="90000"/>
                  <a:lumOff val="10000"/>
                  <a:alpha val="95000"/>
                </a:srgbClr>
              </a:gs>
              <a:gs pos="100000">
                <a:srgbClr val="04B1AA">
                  <a:alpha val="95000"/>
                </a:srgbClr>
              </a:gs>
            </a:gsLst>
            <a:path path="circle">
              <a:fillToRect r="100000" b="100000"/>
            </a:path>
            <a:tileRect l="-100000" t="-100000"/>
          </a:gradFill>
        </p:spPr>
        <p:txBody>
          <a:bodyPr lIns="360000" tIns="360000" rIns="360000" bIns="360000"/>
          <a:lstStyle>
            <a:lvl1pPr>
              <a:lnSpc>
                <a:spcPct val="110000"/>
              </a:lnSpc>
              <a:spcAft>
                <a:spcPts val="0"/>
              </a:spcAft>
              <a:defRPr sz="3200" b="0">
                <a:solidFill>
                  <a:schemeClr val="bg1"/>
                </a:solidFill>
                <a:latin typeface="+mn-lt"/>
              </a:defRPr>
            </a:lvl1pPr>
            <a:lvl2pPr>
              <a:lnSpc>
                <a:spcPts val="3520"/>
              </a:lnSpc>
              <a:spcAft>
                <a:spcPts val="1600"/>
              </a:spcAft>
              <a:defRPr sz="4160" b="1">
                <a:solidFill>
                  <a:schemeClr val="bg1"/>
                </a:solidFill>
                <a:latin typeface="Frutiger LT Com 75 Black" panose="020B0A03040504030204" pitchFamily="34" charset="0"/>
              </a:defRPr>
            </a:lvl2pPr>
            <a:lvl3pPr>
              <a:lnSpc>
                <a:spcPct val="110000"/>
              </a:lnSpc>
              <a:defRPr sz="1600">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p:txBody>
      </p:sp>
      <p:sp>
        <p:nvSpPr>
          <p:cNvPr id="2" name="Titel 1">
            <a:extLst>
              <a:ext uri="{FF2B5EF4-FFF2-40B4-BE49-F238E27FC236}">
                <a16:creationId xmlns:a16="http://schemas.microsoft.com/office/drawing/2014/main" id="{9CEB97AB-0648-4C20-81AF-315192BBB0AA}"/>
              </a:ext>
            </a:extLst>
          </p:cNvPr>
          <p:cNvSpPr>
            <a:spLocks noGrp="1"/>
          </p:cNvSpPr>
          <p:nvPr>
            <p:ph type="title" hasCustomPrompt="1"/>
          </p:nvPr>
        </p:nvSpPr>
        <p:spPr/>
        <p:txBody>
          <a:bodyPr vert="horz"/>
          <a:lstStyle/>
          <a:p>
            <a:r>
              <a:rPr lang="de-DE" dirty="0"/>
              <a:t>Headline, Frutiger LT </a:t>
            </a:r>
            <a:r>
              <a:rPr lang="de-DE" err="1"/>
              <a:t>Com</a:t>
            </a:r>
            <a:r>
              <a:rPr lang="de-DE"/>
              <a:t> Bd</a:t>
            </a:r>
            <a:r>
              <a:rPr lang="de-DE" dirty="0"/>
              <a:t>, 24 </a:t>
            </a:r>
            <a:r>
              <a:rPr lang="de-DE" dirty="0" err="1"/>
              <a:t>pt</a:t>
            </a:r>
            <a:endParaRPr lang="en-US" dirty="0"/>
          </a:p>
        </p:txBody>
      </p:sp>
      <p:sp>
        <p:nvSpPr>
          <p:cNvPr id="5" name="Textplatzhalter 4">
            <a:extLst>
              <a:ext uri="{FF2B5EF4-FFF2-40B4-BE49-F238E27FC236}">
                <a16:creationId xmlns:a16="http://schemas.microsoft.com/office/drawing/2014/main" id="{8349B4F5-3985-40FA-BB6F-4069C03E55EE}"/>
              </a:ext>
            </a:extLst>
          </p:cNvPr>
          <p:cNvSpPr>
            <a:spLocks noGrp="1"/>
          </p:cNvSpPr>
          <p:nvPr>
            <p:ph type="body" sz="quarter" idx="18" hasCustomPrompt="1"/>
          </p:nvPr>
        </p:nvSpPr>
        <p:spPr>
          <a:xfrm>
            <a:off x="479425" y="778321"/>
            <a:ext cx="11233150" cy="319318"/>
          </a:xfrm>
        </p:spPr>
        <p:txBody>
          <a:bodyPr/>
          <a:lstStyle>
            <a:lvl1pPr>
              <a:defRPr sz="2000" b="0">
                <a:solidFill>
                  <a:schemeClr val="accent2"/>
                </a:solidFill>
                <a:latin typeface="+mn-lt"/>
              </a:defRPr>
            </a:lvl1pPr>
            <a:lvl2pPr>
              <a:defRPr sz="2400" b="1"/>
            </a:lvl2pPr>
            <a:lvl3pPr>
              <a:defRPr sz="2400" b="1"/>
            </a:lvl3pPr>
            <a:lvl4pPr>
              <a:defRPr sz="2400" b="1"/>
            </a:lvl4pPr>
            <a:lvl5pPr>
              <a:defRPr sz="2400" b="1"/>
            </a:lvl5pPr>
          </a:lstStyle>
          <a:p>
            <a:r>
              <a:rPr lang="de-DE" dirty="0" err="1"/>
              <a:t>Subline</a:t>
            </a:r>
            <a:r>
              <a:rPr lang="de-DE" dirty="0"/>
              <a:t>, Frutiger LT </a:t>
            </a:r>
            <a:r>
              <a:rPr lang="de-DE" err="1"/>
              <a:t>Com</a:t>
            </a:r>
            <a:r>
              <a:rPr lang="de-DE"/>
              <a:t> Lt</a:t>
            </a:r>
            <a:r>
              <a:rPr lang="de-DE" dirty="0"/>
              <a:t>, 20 </a:t>
            </a:r>
            <a:r>
              <a:rPr lang="de-DE" dirty="0" err="1"/>
              <a:t>pt</a:t>
            </a:r>
            <a:endParaRPr lang="en-US" dirty="0"/>
          </a:p>
        </p:txBody>
      </p:sp>
      <p:sp>
        <p:nvSpPr>
          <p:cNvPr id="3" name="Datumsplatzhalter 2">
            <a:extLst>
              <a:ext uri="{FF2B5EF4-FFF2-40B4-BE49-F238E27FC236}">
                <a16:creationId xmlns:a16="http://schemas.microsoft.com/office/drawing/2014/main" id="{2A3432A0-F513-4930-BCD5-B4BD00DAAEF3}"/>
              </a:ext>
            </a:extLst>
          </p:cNvPr>
          <p:cNvSpPr>
            <a:spLocks noGrp="1"/>
          </p:cNvSpPr>
          <p:nvPr>
            <p:ph type="dt" sz="half" idx="19"/>
          </p:nvPr>
        </p:nvSpPr>
        <p:spPr>
          <a:xfrm>
            <a:off x="1309947" y="6455836"/>
            <a:ext cx="864000" cy="123111"/>
          </a:xfrm>
          <a:prstGeom prst="rect">
            <a:avLst/>
          </a:prstGeom>
        </p:spPr>
        <p:txBody>
          <a:bodyPr/>
          <a:lstStyle/>
          <a:p>
            <a:fld id="{E9D4AEBA-75F2-49AC-8A3E-9F43C1D0CA90}" type="datetime1">
              <a:rPr lang="de-DE" noProof="0" smtClean="0"/>
              <a:t>05.07.2023</a:t>
            </a:fld>
            <a:endParaRPr lang="de-DE" noProof="0" dirty="0"/>
          </a:p>
        </p:txBody>
      </p:sp>
      <p:sp>
        <p:nvSpPr>
          <p:cNvPr id="4" name="Fußzeilenplatzhalter 3">
            <a:extLst>
              <a:ext uri="{FF2B5EF4-FFF2-40B4-BE49-F238E27FC236}">
                <a16:creationId xmlns:a16="http://schemas.microsoft.com/office/drawing/2014/main" id="{7728DD29-2A8B-4A4D-A7BC-8DCCFF504368}"/>
              </a:ext>
            </a:extLst>
          </p:cNvPr>
          <p:cNvSpPr>
            <a:spLocks noGrp="1"/>
          </p:cNvSpPr>
          <p:nvPr>
            <p:ph type="ftr" sz="quarter" idx="20"/>
          </p:nvPr>
        </p:nvSpPr>
        <p:spPr>
          <a:xfrm>
            <a:off x="2297897" y="6455836"/>
            <a:ext cx="2952000" cy="123111"/>
          </a:xfrm>
          <a:prstGeom prst="rect">
            <a:avLst/>
          </a:prstGeom>
        </p:spPr>
        <p:txBody>
          <a:bodyPr/>
          <a:lstStyle/>
          <a:p>
            <a:r>
              <a:rPr lang="de-DE" noProof="0"/>
              <a:t>© Fraunhofer IPT/WZL der RWTH Aachen</a:t>
            </a:r>
            <a:endParaRPr lang="de-DE" noProof="0" dirty="0"/>
          </a:p>
        </p:txBody>
      </p:sp>
      <p:sp>
        <p:nvSpPr>
          <p:cNvPr id="12" name="Foliennummernplatzhalter 8">
            <a:extLst>
              <a:ext uri="{FF2B5EF4-FFF2-40B4-BE49-F238E27FC236}">
                <a16:creationId xmlns:a16="http://schemas.microsoft.com/office/drawing/2014/main" id="{064BE33F-7E80-DE01-4F05-0AAEE4B21F4D}"/>
              </a:ext>
            </a:extLst>
          </p:cNvPr>
          <p:cNvSpPr>
            <a:spLocks noGrp="1"/>
          </p:cNvSpPr>
          <p:nvPr>
            <p:ph type="sldNum" sz="quarter" idx="4"/>
          </p:nvPr>
        </p:nvSpPr>
        <p:spPr>
          <a:xfrm>
            <a:off x="742001" y="6155530"/>
            <a:ext cx="408932" cy="711994"/>
          </a:xfrm>
          <a:prstGeom prst="rect">
            <a:avLst/>
          </a:prstGeom>
        </p:spPr>
        <p:txBody>
          <a:bodyPr anchor="ctr"/>
          <a:lstStyle>
            <a:lvl1pPr>
              <a:defRPr sz="1100"/>
            </a:lvl1pPr>
          </a:lstStyle>
          <a:p>
            <a:fld id="{3D81EE41-304C-41C3-8185-350F2275D756}" type="slidenum">
              <a:rPr lang="de-DE" smtClean="0"/>
              <a:pPr/>
              <a:t>‹#›</a:t>
            </a:fld>
            <a:r>
              <a:rPr lang="de-DE" dirty="0"/>
              <a:t> </a:t>
            </a:r>
          </a:p>
        </p:txBody>
      </p:sp>
      <p:sp>
        <p:nvSpPr>
          <p:cNvPr id="13" name="Datumsplatzhalter 2">
            <a:extLst>
              <a:ext uri="{FF2B5EF4-FFF2-40B4-BE49-F238E27FC236}">
                <a16:creationId xmlns:a16="http://schemas.microsoft.com/office/drawing/2014/main" id="{5F907900-601C-5347-722C-96445F298E4D}"/>
              </a:ext>
            </a:extLst>
          </p:cNvPr>
          <p:cNvSpPr txBox="1">
            <a:spLocks/>
          </p:cNvSpPr>
          <p:nvPr userDrawn="1"/>
        </p:nvSpPr>
        <p:spPr>
          <a:xfrm>
            <a:off x="390884" y="6155531"/>
            <a:ext cx="760049" cy="702469"/>
          </a:xfrm>
          <a:prstGeom prst="rect">
            <a:avLst/>
          </a:prstGeom>
        </p:spPr>
        <p:txBody>
          <a:bodyPr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sz="800" dirty="0">
                <a:solidFill>
                  <a:prstClr val="black"/>
                </a:solidFill>
                <a:highlight>
                  <a:srgbClr val="FFFFFF"/>
                </a:highlight>
                <a:latin typeface="Frutiger LT Com 45 Light"/>
              </a:rPr>
              <a:t>Page </a:t>
            </a:r>
            <a:endParaRPr lang="de-DE" sz="800" dirty="0">
              <a:solidFill>
                <a:prstClr val="black"/>
              </a:solidFill>
              <a:highlight>
                <a:srgbClr val="FFFFFF"/>
              </a:highlight>
              <a:latin typeface="Frutiger LT Com 45 Light"/>
            </a:endParaRPr>
          </a:p>
        </p:txBody>
      </p:sp>
    </p:spTree>
    <p:extLst>
      <p:ext uri="{BB962C8B-B14F-4D97-AF65-F5344CB8AC3E}">
        <p14:creationId xmlns:p14="http://schemas.microsoft.com/office/powerpoint/2010/main" val="229406388"/>
      </p:ext>
    </p:extLst>
  </p:cSld>
  <p:clrMapOvr>
    <a:masterClrMapping/>
  </p:clrMapOvr>
  <p:extLst>
    <p:ext uri="{DCECCB84-F9BA-43D5-87BE-67443E8EF086}">
      <p15:sldGuideLst xmlns:p15="http://schemas.microsoft.com/office/powerpoint/2012/main">
        <p15:guide id="1" pos="3727">
          <p15:clr>
            <a:srgbClr val="FBAE40"/>
          </p15:clr>
        </p15:guide>
        <p15:guide id="2" pos="3953">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Kapiteltrenner – Beschreibung mit Bild">
    <p:spTree>
      <p:nvGrpSpPr>
        <p:cNvPr id="1" name=""/>
        <p:cNvGrpSpPr/>
        <p:nvPr/>
      </p:nvGrpSpPr>
      <p:grpSpPr>
        <a:xfrm>
          <a:off x="0" y="0"/>
          <a:ext cx="0" cy="0"/>
          <a:chOff x="0" y="0"/>
          <a:chExt cx="0" cy="0"/>
        </a:xfrm>
      </p:grpSpPr>
      <p:graphicFrame>
        <p:nvGraphicFramePr>
          <p:cNvPr id="6" name="Objekt 5" hidden="1">
            <a:extLst>
              <a:ext uri="{FF2B5EF4-FFF2-40B4-BE49-F238E27FC236}">
                <a16:creationId xmlns:a16="http://schemas.microsoft.com/office/drawing/2014/main" id="{95B6287E-4A4F-4439-B422-A23539B2685C}"/>
              </a:ext>
            </a:extLst>
          </p:cNvPr>
          <p:cNvGraphicFramePr>
            <a:graphicFrameLocks noChangeAspect="1"/>
          </p:cNvGraphicFramePr>
          <p:nvPr userDrawn="1">
            <p:custDataLst>
              <p:tags r:id="rId1"/>
            </p:custDataLst>
            <p:extLst>
              <p:ext uri="{D42A27DB-BD31-4B8C-83A1-F6EECF244321}">
                <p14:modId xmlns:p14="http://schemas.microsoft.com/office/powerpoint/2010/main" val="134548691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44" imgH="345" progId="TCLayout.ActiveDocument.1">
                  <p:embed/>
                </p:oleObj>
              </mc:Choice>
              <mc:Fallback>
                <p:oleObj name="think-cell Folie" r:id="rId3" imgW="344" imgH="345" progId="TCLayout.ActiveDocument.1">
                  <p:embed/>
                  <p:pic>
                    <p:nvPicPr>
                      <p:cNvPr id="6" name="Objekt 5" hidden="1">
                        <a:extLst>
                          <a:ext uri="{FF2B5EF4-FFF2-40B4-BE49-F238E27FC236}">
                            <a16:creationId xmlns:a16="http://schemas.microsoft.com/office/drawing/2014/main" id="{95B6287E-4A4F-4439-B422-A23539B2685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8" name="Bildplatzhalter 7">
            <a:extLst>
              <a:ext uri="{FF2B5EF4-FFF2-40B4-BE49-F238E27FC236}">
                <a16:creationId xmlns:a16="http://schemas.microsoft.com/office/drawing/2014/main" id="{43168385-808A-40CF-ACBB-25E2FEB39C95}"/>
              </a:ext>
            </a:extLst>
          </p:cNvPr>
          <p:cNvSpPr>
            <a:spLocks noGrp="1"/>
          </p:cNvSpPr>
          <p:nvPr>
            <p:ph type="pic" sz="quarter" idx="13"/>
          </p:nvPr>
        </p:nvSpPr>
        <p:spPr>
          <a:xfrm>
            <a:off x="479424" y="1700213"/>
            <a:ext cx="6315075" cy="4284662"/>
          </a:xfrm>
          <a:solidFill>
            <a:schemeClr val="bg2">
              <a:lumMod val="20000"/>
              <a:lumOff val="80000"/>
            </a:schemeClr>
          </a:solidFill>
        </p:spPr>
        <p:txBody>
          <a:bodyPr>
            <a:noAutofit/>
          </a:bodyPr>
          <a:lstStyle>
            <a:lvl1pPr>
              <a:defRPr>
                <a:solidFill>
                  <a:schemeClr val="bg1"/>
                </a:solidFill>
              </a:defRPr>
            </a:lvl1pPr>
          </a:lstStyle>
          <a:p>
            <a:r>
              <a:rPr lang="en-US"/>
              <a:t>Click icon to add picture</a:t>
            </a:r>
          </a:p>
        </p:txBody>
      </p:sp>
      <p:sp>
        <p:nvSpPr>
          <p:cNvPr id="10" name="Textplatzhalter 9">
            <a:extLst>
              <a:ext uri="{FF2B5EF4-FFF2-40B4-BE49-F238E27FC236}">
                <a16:creationId xmlns:a16="http://schemas.microsoft.com/office/drawing/2014/main" id="{959FA541-8597-4991-9A2A-D86D39840ED3}"/>
              </a:ext>
            </a:extLst>
          </p:cNvPr>
          <p:cNvSpPr>
            <a:spLocks noGrp="1"/>
          </p:cNvSpPr>
          <p:nvPr>
            <p:ph type="body" sz="quarter" idx="14" hasCustomPrompt="1"/>
          </p:nvPr>
        </p:nvSpPr>
        <p:spPr>
          <a:xfrm>
            <a:off x="6275388" y="3149600"/>
            <a:ext cx="5916612" cy="1757057"/>
          </a:xfrm>
          <a:gradFill flip="none" rotWithShape="1">
            <a:gsLst>
              <a:gs pos="33744">
                <a:srgbClr val="00779A">
                  <a:lumMod val="100000"/>
                  <a:alpha val="95000"/>
                </a:srgbClr>
              </a:gs>
              <a:gs pos="0">
                <a:srgbClr val="014A6B">
                  <a:alpha val="95000"/>
                </a:srgbClr>
              </a:gs>
              <a:gs pos="75000">
                <a:srgbClr val="4DC7D2">
                  <a:lumMod val="90000"/>
                  <a:lumOff val="10000"/>
                  <a:alpha val="95000"/>
                </a:srgbClr>
              </a:gs>
              <a:gs pos="100000">
                <a:srgbClr val="04B1AA">
                  <a:alpha val="95000"/>
                </a:srgbClr>
              </a:gs>
            </a:gsLst>
            <a:path path="circle">
              <a:fillToRect r="100000" b="100000"/>
            </a:path>
            <a:tileRect l="-100000" t="-100000"/>
          </a:gradFill>
        </p:spPr>
        <p:txBody>
          <a:bodyPr lIns="360000" tIns="360000" rIns="360000" bIns="360000"/>
          <a:lstStyle>
            <a:lvl1pPr>
              <a:lnSpc>
                <a:spcPct val="110000"/>
              </a:lnSpc>
              <a:spcAft>
                <a:spcPts val="0"/>
              </a:spcAft>
              <a:defRPr sz="2000" b="1">
                <a:solidFill>
                  <a:schemeClr val="bg1"/>
                </a:solidFill>
              </a:defRPr>
            </a:lvl1pPr>
            <a:lvl2pPr>
              <a:lnSpc>
                <a:spcPts val="2420"/>
              </a:lnSpc>
              <a:spcAft>
                <a:spcPts val="1000"/>
              </a:spcAft>
              <a:defRPr sz="2860" b="1">
                <a:solidFill>
                  <a:schemeClr val="bg1"/>
                </a:solidFill>
                <a:latin typeface="Frutiger LT Com 75 Black" panose="020B0A03040504030204" pitchFamily="34" charset="0"/>
              </a:defRPr>
            </a:lvl2pPr>
            <a:lvl3pPr>
              <a:lnSpc>
                <a:spcPct val="110000"/>
              </a:lnSpc>
              <a:defRPr sz="1600" b="0">
                <a:solidFill>
                  <a:schemeClr val="bg1"/>
                </a:solidFill>
                <a:latin typeface="+mn-lt"/>
              </a:defRPr>
            </a:lvl3pPr>
            <a:lvl4pPr>
              <a:defRPr>
                <a:solidFill>
                  <a:schemeClr val="bg1"/>
                </a:solidFill>
              </a:defRPr>
            </a:lvl4pPr>
            <a:lvl5pPr>
              <a:defRPr>
                <a:solidFill>
                  <a:schemeClr val="bg1"/>
                </a:solidFill>
              </a:defRPr>
            </a:lvl5pPr>
          </a:lstStyle>
          <a:p>
            <a:pPr lvl="0"/>
            <a:r>
              <a:rPr lang="de-DE" dirty="0"/>
              <a:t>Headline, </a:t>
            </a:r>
            <a:r>
              <a:rPr lang="de-DE"/>
              <a:t>Frutiger Bd </a:t>
            </a:r>
            <a:r>
              <a:rPr lang="de-DE" dirty="0"/>
              <a:t>20 </a:t>
            </a:r>
            <a:r>
              <a:rPr lang="de-DE" dirty="0" err="1"/>
              <a:t>pt</a:t>
            </a:r>
            <a:endParaRPr lang="de-DE" dirty="0"/>
          </a:p>
          <a:p>
            <a:pPr lvl="1"/>
            <a:r>
              <a:rPr lang="de-DE" dirty="0"/>
              <a:t>—</a:t>
            </a:r>
          </a:p>
          <a:p>
            <a:pPr lvl="2"/>
            <a:r>
              <a:rPr lang="de-DE" dirty="0"/>
              <a:t>Frutiger LT </a:t>
            </a:r>
            <a:r>
              <a:rPr lang="de-DE" err="1"/>
              <a:t>Com</a:t>
            </a:r>
            <a:r>
              <a:rPr lang="de-DE"/>
              <a:t> Lt </a:t>
            </a:r>
            <a:r>
              <a:rPr lang="de-DE" dirty="0"/>
              <a:t>16 </a:t>
            </a:r>
            <a:r>
              <a:rPr lang="de-DE" dirty="0" err="1"/>
              <a:t>pt</a:t>
            </a:r>
            <a:r>
              <a:rPr lang="de-DE" dirty="0"/>
              <a:t> </a:t>
            </a:r>
          </a:p>
        </p:txBody>
      </p:sp>
      <p:sp>
        <p:nvSpPr>
          <p:cNvPr id="2" name="Titel 1">
            <a:extLst>
              <a:ext uri="{FF2B5EF4-FFF2-40B4-BE49-F238E27FC236}">
                <a16:creationId xmlns:a16="http://schemas.microsoft.com/office/drawing/2014/main" id="{9CEB97AB-0648-4C20-81AF-315192BBB0AA}"/>
              </a:ext>
            </a:extLst>
          </p:cNvPr>
          <p:cNvSpPr>
            <a:spLocks noGrp="1"/>
          </p:cNvSpPr>
          <p:nvPr>
            <p:ph type="title" hasCustomPrompt="1"/>
          </p:nvPr>
        </p:nvSpPr>
        <p:spPr/>
        <p:txBody>
          <a:bodyPr vert="horz"/>
          <a:lstStyle/>
          <a:p>
            <a:r>
              <a:rPr lang="de-DE" dirty="0"/>
              <a:t>Headline, Frutiger LT </a:t>
            </a:r>
            <a:r>
              <a:rPr lang="de-DE" err="1"/>
              <a:t>Com</a:t>
            </a:r>
            <a:r>
              <a:rPr lang="de-DE"/>
              <a:t> Bd</a:t>
            </a:r>
            <a:r>
              <a:rPr lang="de-DE" dirty="0"/>
              <a:t>, 24 </a:t>
            </a:r>
            <a:r>
              <a:rPr lang="de-DE" dirty="0" err="1"/>
              <a:t>pt</a:t>
            </a:r>
            <a:endParaRPr lang="en-US" dirty="0"/>
          </a:p>
        </p:txBody>
      </p:sp>
      <p:sp>
        <p:nvSpPr>
          <p:cNvPr id="4" name="Textplatzhalter 3">
            <a:extLst>
              <a:ext uri="{FF2B5EF4-FFF2-40B4-BE49-F238E27FC236}">
                <a16:creationId xmlns:a16="http://schemas.microsoft.com/office/drawing/2014/main" id="{1600B162-5CE1-4081-9F76-7824B5C17191}"/>
              </a:ext>
            </a:extLst>
          </p:cNvPr>
          <p:cNvSpPr>
            <a:spLocks noGrp="1"/>
          </p:cNvSpPr>
          <p:nvPr>
            <p:ph type="body" sz="quarter" idx="18" hasCustomPrompt="1"/>
          </p:nvPr>
        </p:nvSpPr>
        <p:spPr>
          <a:xfrm>
            <a:off x="479425" y="778321"/>
            <a:ext cx="11233150" cy="318933"/>
          </a:xfrm>
        </p:spPr>
        <p:txBody>
          <a:bodyPr/>
          <a:lstStyle>
            <a:lvl1pPr>
              <a:defRPr sz="2000" b="0">
                <a:solidFill>
                  <a:schemeClr val="accent2"/>
                </a:solidFill>
                <a:latin typeface="+mn-lt"/>
              </a:defRPr>
            </a:lvl1pPr>
          </a:lstStyle>
          <a:p>
            <a:r>
              <a:rPr lang="de-DE" dirty="0" err="1"/>
              <a:t>Subline</a:t>
            </a:r>
            <a:r>
              <a:rPr lang="de-DE" dirty="0"/>
              <a:t>, Frutiger LT </a:t>
            </a:r>
            <a:r>
              <a:rPr lang="de-DE" err="1"/>
              <a:t>Com</a:t>
            </a:r>
            <a:r>
              <a:rPr lang="de-DE"/>
              <a:t> Lt</a:t>
            </a:r>
            <a:r>
              <a:rPr lang="de-DE" dirty="0"/>
              <a:t>, 20 </a:t>
            </a:r>
            <a:r>
              <a:rPr lang="de-DE" dirty="0" err="1"/>
              <a:t>pt</a:t>
            </a:r>
            <a:endParaRPr lang="en-US" dirty="0"/>
          </a:p>
        </p:txBody>
      </p:sp>
      <p:sp>
        <p:nvSpPr>
          <p:cNvPr id="3" name="Datumsplatzhalter 2">
            <a:extLst>
              <a:ext uri="{FF2B5EF4-FFF2-40B4-BE49-F238E27FC236}">
                <a16:creationId xmlns:a16="http://schemas.microsoft.com/office/drawing/2014/main" id="{109C7DF2-26E3-41FC-BBA4-D04F3C8A789B}"/>
              </a:ext>
            </a:extLst>
          </p:cNvPr>
          <p:cNvSpPr>
            <a:spLocks noGrp="1"/>
          </p:cNvSpPr>
          <p:nvPr>
            <p:ph type="dt" sz="half" idx="19"/>
          </p:nvPr>
        </p:nvSpPr>
        <p:spPr>
          <a:xfrm>
            <a:off x="1309947" y="6455836"/>
            <a:ext cx="864000" cy="123111"/>
          </a:xfrm>
          <a:prstGeom prst="rect">
            <a:avLst/>
          </a:prstGeom>
        </p:spPr>
        <p:txBody>
          <a:bodyPr/>
          <a:lstStyle/>
          <a:p>
            <a:fld id="{4577153A-90C6-4072-9E9F-1F2862178069}" type="datetime1">
              <a:rPr lang="de-DE" noProof="0" smtClean="0"/>
              <a:t>05.07.2023</a:t>
            </a:fld>
            <a:endParaRPr lang="de-DE" noProof="0" dirty="0"/>
          </a:p>
        </p:txBody>
      </p:sp>
      <p:sp>
        <p:nvSpPr>
          <p:cNvPr id="5" name="Fußzeilenplatzhalter 4">
            <a:extLst>
              <a:ext uri="{FF2B5EF4-FFF2-40B4-BE49-F238E27FC236}">
                <a16:creationId xmlns:a16="http://schemas.microsoft.com/office/drawing/2014/main" id="{882DDE9E-9713-44C6-8C76-61BAF975C2F9}"/>
              </a:ext>
            </a:extLst>
          </p:cNvPr>
          <p:cNvSpPr>
            <a:spLocks noGrp="1"/>
          </p:cNvSpPr>
          <p:nvPr>
            <p:ph type="ftr" sz="quarter" idx="20"/>
          </p:nvPr>
        </p:nvSpPr>
        <p:spPr>
          <a:xfrm>
            <a:off x="2297897" y="6455836"/>
            <a:ext cx="2952000" cy="123111"/>
          </a:xfrm>
          <a:prstGeom prst="rect">
            <a:avLst/>
          </a:prstGeom>
        </p:spPr>
        <p:txBody>
          <a:bodyPr/>
          <a:lstStyle/>
          <a:p>
            <a:r>
              <a:rPr lang="de-DE" noProof="0"/>
              <a:t>© Fraunhofer IPT/WZL der RWTH Aachen</a:t>
            </a:r>
            <a:endParaRPr lang="de-DE" noProof="0" dirty="0"/>
          </a:p>
        </p:txBody>
      </p:sp>
      <p:sp>
        <p:nvSpPr>
          <p:cNvPr id="7" name="Foliennummernplatzhalter 6">
            <a:extLst>
              <a:ext uri="{FF2B5EF4-FFF2-40B4-BE49-F238E27FC236}">
                <a16:creationId xmlns:a16="http://schemas.microsoft.com/office/drawing/2014/main" id="{AA6C6CE5-B69A-4AFB-BE84-FD1E0C292281}"/>
              </a:ext>
            </a:extLst>
          </p:cNvPr>
          <p:cNvSpPr>
            <a:spLocks noGrp="1"/>
          </p:cNvSpPr>
          <p:nvPr>
            <p:ph type="sldNum" sz="quarter" idx="21"/>
          </p:nvPr>
        </p:nvSpPr>
        <p:spPr>
          <a:xfrm>
            <a:off x="711843" y="6455835"/>
            <a:ext cx="408932" cy="123112"/>
          </a:xfrm>
          <a:prstGeom prst="rect">
            <a:avLst/>
          </a:prstGeom>
        </p:spPr>
        <p:txBody>
          <a:bodyPr/>
          <a:lstStyle/>
          <a:p>
            <a:fld id="{3D81EE41-304C-41C3-8185-350F2275D756}" type="slidenum">
              <a:rPr lang="de-DE" smtClean="0"/>
              <a:pPr/>
              <a:t>‹#›</a:t>
            </a:fld>
            <a:endParaRPr lang="de-DE"/>
          </a:p>
        </p:txBody>
      </p:sp>
    </p:spTree>
    <p:extLst>
      <p:ext uri="{BB962C8B-B14F-4D97-AF65-F5344CB8AC3E}">
        <p14:creationId xmlns:p14="http://schemas.microsoft.com/office/powerpoint/2010/main" val="3644467010"/>
      </p:ext>
    </p:extLst>
  </p:cSld>
  <p:clrMapOvr>
    <a:masterClrMapping/>
  </p:clrMapOvr>
  <p:extLst>
    <p:ext uri="{DCECCB84-F9BA-43D5-87BE-67443E8EF086}">
      <p15:sldGuideLst xmlns:p15="http://schemas.microsoft.com/office/powerpoint/2012/main">
        <p15:guide id="1" pos="3727">
          <p15:clr>
            <a:srgbClr val="FBAE40"/>
          </p15:clr>
        </p15:guide>
        <p15:guide id="2" pos="3953">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Kapitelfolie mit Beschreibung 1">
    <p:spTree>
      <p:nvGrpSpPr>
        <p:cNvPr id="1" name=""/>
        <p:cNvGrpSpPr/>
        <p:nvPr/>
      </p:nvGrpSpPr>
      <p:grpSpPr>
        <a:xfrm>
          <a:off x="0" y="0"/>
          <a:ext cx="0" cy="0"/>
          <a:chOff x="0" y="0"/>
          <a:chExt cx="0" cy="0"/>
        </a:xfrm>
      </p:grpSpPr>
      <p:graphicFrame>
        <p:nvGraphicFramePr>
          <p:cNvPr id="13" name="Objekt 12" hidden="1">
            <a:extLst>
              <a:ext uri="{FF2B5EF4-FFF2-40B4-BE49-F238E27FC236}">
                <a16:creationId xmlns:a16="http://schemas.microsoft.com/office/drawing/2014/main" id="{FA62D198-8DCD-43B1-ADA0-82CB261CFE47}"/>
              </a:ext>
            </a:extLst>
          </p:cNvPr>
          <p:cNvGraphicFramePr>
            <a:graphicFrameLocks noChangeAspect="1"/>
          </p:cNvGraphicFramePr>
          <p:nvPr userDrawn="1">
            <p:custDataLst>
              <p:tags r:id="rId1"/>
            </p:custDataLst>
            <p:extLst>
              <p:ext uri="{D42A27DB-BD31-4B8C-83A1-F6EECF244321}">
                <p14:modId xmlns:p14="http://schemas.microsoft.com/office/powerpoint/2010/main" val="203882761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44" imgH="345" progId="TCLayout.ActiveDocument.1">
                  <p:embed/>
                </p:oleObj>
              </mc:Choice>
              <mc:Fallback>
                <p:oleObj name="think-cell Folie" r:id="rId3" imgW="344" imgH="345" progId="TCLayout.ActiveDocument.1">
                  <p:embed/>
                  <p:pic>
                    <p:nvPicPr>
                      <p:cNvPr id="13" name="Objekt 12" hidden="1">
                        <a:extLst>
                          <a:ext uri="{FF2B5EF4-FFF2-40B4-BE49-F238E27FC236}">
                            <a16:creationId xmlns:a16="http://schemas.microsoft.com/office/drawing/2014/main" id="{FA62D198-8DCD-43B1-ADA0-82CB261CFE4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8" name="Grafik 7">
            <a:extLst>
              <a:ext uri="{FF2B5EF4-FFF2-40B4-BE49-F238E27FC236}">
                <a16:creationId xmlns:a16="http://schemas.microsoft.com/office/drawing/2014/main" id="{7355B916-F5BD-44FA-A46A-0DDC6C436E8F}"/>
              </a:ext>
            </a:extLst>
          </p:cNvPr>
          <p:cNvPicPr>
            <a:picLocks noChangeAspect="1"/>
          </p:cNvPicPr>
          <p:nvPr userDrawn="1"/>
        </p:nvPicPr>
        <p:blipFill rotWithShape="1">
          <a:blip r:embed="rId5" cstate="print">
            <a:extLst>
              <a:ext uri="{28A0092B-C50C-407E-A947-70E740481C1C}">
                <a14:useLocalDpi xmlns:a14="http://schemas.microsoft.com/office/drawing/2010/main"/>
              </a:ext>
            </a:extLst>
          </a:blip>
          <a:srcRect b="10278"/>
          <a:stretch/>
        </p:blipFill>
        <p:spPr>
          <a:xfrm>
            <a:off x="1" y="1"/>
            <a:ext cx="12192000" cy="6153150"/>
          </a:xfrm>
          <a:prstGeom prst="rect">
            <a:avLst/>
          </a:prstGeom>
        </p:spPr>
      </p:pic>
      <p:sp>
        <p:nvSpPr>
          <p:cNvPr id="15" name="Textplatzhalter 14">
            <a:extLst>
              <a:ext uri="{FF2B5EF4-FFF2-40B4-BE49-F238E27FC236}">
                <a16:creationId xmlns:a16="http://schemas.microsoft.com/office/drawing/2014/main" id="{AABB2FBB-BF9E-4D2C-8FD3-E83E60052330}"/>
              </a:ext>
            </a:extLst>
          </p:cNvPr>
          <p:cNvSpPr>
            <a:spLocks noGrp="1"/>
          </p:cNvSpPr>
          <p:nvPr>
            <p:ph type="body" sz="quarter" idx="11" hasCustomPrompt="1"/>
          </p:nvPr>
        </p:nvSpPr>
        <p:spPr>
          <a:xfrm>
            <a:off x="478198" y="1999174"/>
            <a:ext cx="7346583" cy="1731243"/>
          </a:xfrm>
          <a:noFill/>
        </p:spPr>
        <p:txBody>
          <a:bodyPr wrap="square" lIns="0" tIns="0" rIns="0" bIns="0" anchor="t">
            <a:spAutoFit/>
          </a:bodyPr>
          <a:lstStyle>
            <a:lvl1pPr>
              <a:lnSpc>
                <a:spcPct val="110000"/>
              </a:lnSpc>
              <a:spcAft>
                <a:spcPts val="0"/>
              </a:spcAft>
              <a:defRPr sz="1600" b="0">
                <a:solidFill>
                  <a:schemeClr val="bg1"/>
                </a:solidFill>
                <a:latin typeface="+mj-lt"/>
              </a:defRPr>
            </a:lvl1pPr>
            <a:lvl2pPr>
              <a:lnSpc>
                <a:spcPts val="3200"/>
              </a:lnSpc>
              <a:spcAft>
                <a:spcPts val="640"/>
              </a:spcAft>
              <a:defRPr sz="4160" b="1">
                <a:solidFill>
                  <a:schemeClr val="bg1"/>
                </a:solidFill>
                <a:latin typeface="Frutiger LT Com 75 Black" panose="020B0A03040504030204" pitchFamily="34" charset="0"/>
              </a:defRPr>
            </a:lvl2pPr>
            <a:lvl3pPr>
              <a:lnSpc>
                <a:spcPct val="100000"/>
              </a:lnSpc>
              <a:spcAft>
                <a:spcPts val="0"/>
              </a:spcAft>
              <a:defRPr sz="3200" b="0">
                <a:solidFill>
                  <a:schemeClr val="bg1"/>
                </a:solidFill>
                <a:latin typeface="+mn-lt"/>
              </a:defRPr>
            </a:lvl3pPr>
            <a:lvl4pPr marL="0" indent="0">
              <a:lnSpc>
                <a:spcPts val="2080"/>
              </a:lnSpc>
              <a:spcBef>
                <a:spcPts val="2080"/>
              </a:spcBef>
              <a:spcAft>
                <a:spcPts val="0"/>
              </a:spcAft>
              <a:buNone/>
              <a:defRPr>
                <a:solidFill>
                  <a:schemeClr val="bg1"/>
                </a:solidFill>
              </a:defRPr>
            </a:lvl4pPr>
            <a:lvl5pPr>
              <a:spcAft>
                <a:spcPts val="0"/>
              </a:spcAft>
              <a:defRPr/>
            </a:lvl5pPr>
          </a:lstStyle>
          <a:p>
            <a:pPr lvl="0"/>
            <a:r>
              <a:rPr lang="de-DE" dirty="0"/>
              <a:t>00</a:t>
            </a:r>
          </a:p>
          <a:p>
            <a:pPr lvl="1"/>
            <a:r>
              <a:rPr lang="de-DE" dirty="0"/>
              <a:t>—</a:t>
            </a:r>
          </a:p>
          <a:p>
            <a:pPr lvl="2"/>
            <a:r>
              <a:rPr lang="de-DE" dirty="0"/>
              <a:t>Headline, Frutiger LT </a:t>
            </a:r>
            <a:r>
              <a:rPr lang="de-DE" err="1"/>
              <a:t>Com</a:t>
            </a:r>
            <a:r>
              <a:rPr lang="de-DE"/>
              <a:t> Lt</a:t>
            </a:r>
            <a:r>
              <a:rPr lang="de-DE" dirty="0"/>
              <a:t>, </a:t>
            </a:r>
            <a:br>
              <a:rPr lang="de-DE" dirty="0"/>
            </a:br>
            <a:r>
              <a:rPr lang="de-DE" dirty="0"/>
              <a:t>32 </a:t>
            </a:r>
            <a:r>
              <a:rPr lang="de-DE" dirty="0" err="1"/>
              <a:t>pt</a:t>
            </a:r>
            <a:endParaRPr lang="de-DE" dirty="0"/>
          </a:p>
        </p:txBody>
      </p:sp>
    </p:spTree>
    <p:extLst>
      <p:ext uri="{BB962C8B-B14F-4D97-AF65-F5344CB8AC3E}">
        <p14:creationId xmlns:p14="http://schemas.microsoft.com/office/powerpoint/2010/main" val="242262092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Kapitelfolie mit Beschreibung 2">
    <p:spTree>
      <p:nvGrpSpPr>
        <p:cNvPr id="1" name=""/>
        <p:cNvGrpSpPr/>
        <p:nvPr/>
      </p:nvGrpSpPr>
      <p:grpSpPr>
        <a:xfrm>
          <a:off x="0" y="0"/>
          <a:ext cx="0" cy="0"/>
          <a:chOff x="0" y="0"/>
          <a:chExt cx="0" cy="0"/>
        </a:xfrm>
      </p:grpSpPr>
      <p:graphicFrame>
        <p:nvGraphicFramePr>
          <p:cNvPr id="13" name="Objekt 12" hidden="1">
            <a:extLst>
              <a:ext uri="{FF2B5EF4-FFF2-40B4-BE49-F238E27FC236}">
                <a16:creationId xmlns:a16="http://schemas.microsoft.com/office/drawing/2014/main" id="{FA62D198-8DCD-43B1-ADA0-82CB261CFE47}"/>
              </a:ext>
            </a:extLst>
          </p:cNvPr>
          <p:cNvGraphicFramePr>
            <a:graphicFrameLocks noChangeAspect="1"/>
          </p:cNvGraphicFramePr>
          <p:nvPr userDrawn="1">
            <p:custDataLst>
              <p:tags r:id="rId1"/>
            </p:custDataLst>
            <p:extLst>
              <p:ext uri="{D42A27DB-BD31-4B8C-83A1-F6EECF244321}">
                <p14:modId xmlns:p14="http://schemas.microsoft.com/office/powerpoint/2010/main" val="124616763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44" imgH="345" progId="TCLayout.ActiveDocument.1">
                  <p:embed/>
                </p:oleObj>
              </mc:Choice>
              <mc:Fallback>
                <p:oleObj name="think-cell Folie" r:id="rId3" imgW="344" imgH="345" progId="TCLayout.ActiveDocument.1">
                  <p:embed/>
                  <p:pic>
                    <p:nvPicPr>
                      <p:cNvPr id="13" name="Objekt 12" hidden="1">
                        <a:extLst>
                          <a:ext uri="{FF2B5EF4-FFF2-40B4-BE49-F238E27FC236}">
                            <a16:creationId xmlns:a16="http://schemas.microsoft.com/office/drawing/2014/main" id="{FA62D198-8DCD-43B1-ADA0-82CB261CFE4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14" name="Grafik 13">
            <a:extLst>
              <a:ext uri="{FF2B5EF4-FFF2-40B4-BE49-F238E27FC236}">
                <a16:creationId xmlns:a16="http://schemas.microsoft.com/office/drawing/2014/main" id="{6B89D7C3-6348-44ED-84FD-9C88687DD027}"/>
              </a:ext>
            </a:extLst>
          </p:cNvPr>
          <p:cNvPicPr>
            <a:picLocks noChangeAspect="1"/>
          </p:cNvPicPr>
          <p:nvPr userDrawn="1"/>
        </p:nvPicPr>
        <p:blipFill rotWithShape="1">
          <a:blip r:embed="rId5"/>
          <a:srcRect b="10278"/>
          <a:stretch/>
        </p:blipFill>
        <p:spPr>
          <a:xfrm>
            <a:off x="0" y="1"/>
            <a:ext cx="12192000" cy="6153150"/>
          </a:xfrm>
          <a:prstGeom prst="rect">
            <a:avLst/>
          </a:prstGeom>
        </p:spPr>
      </p:pic>
      <p:sp>
        <p:nvSpPr>
          <p:cNvPr id="15" name="Textplatzhalter 14">
            <a:extLst>
              <a:ext uri="{FF2B5EF4-FFF2-40B4-BE49-F238E27FC236}">
                <a16:creationId xmlns:a16="http://schemas.microsoft.com/office/drawing/2014/main" id="{AABB2FBB-BF9E-4D2C-8FD3-E83E60052330}"/>
              </a:ext>
            </a:extLst>
          </p:cNvPr>
          <p:cNvSpPr>
            <a:spLocks noGrp="1"/>
          </p:cNvSpPr>
          <p:nvPr>
            <p:ph type="body" sz="quarter" idx="11" hasCustomPrompt="1"/>
          </p:nvPr>
        </p:nvSpPr>
        <p:spPr>
          <a:xfrm>
            <a:off x="478198" y="1999174"/>
            <a:ext cx="7346585" cy="1731243"/>
          </a:xfrm>
          <a:noFill/>
        </p:spPr>
        <p:txBody>
          <a:bodyPr wrap="square" lIns="0" tIns="0" rIns="0" bIns="0" anchor="t">
            <a:spAutoFit/>
          </a:bodyPr>
          <a:lstStyle>
            <a:lvl1pPr>
              <a:lnSpc>
                <a:spcPct val="110000"/>
              </a:lnSpc>
              <a:spcAft>
                <a:spcPts val="0"/>
              </a:spcAft>
              <a:defRPr sz="1600" b="0">
                <a:solidFill>
                  <a:schemeClr val="bg1"/>
                </a:solidFill>
                <a:latin typeface="+mj-lt"/>
              </a:defRPr>
            </a:lvl1pPr>
            <a:lvl2pPr>
              <a:lnSpc>
                <a:spcPts val="3200"/>
              </a:lnSpc>
              <a:spcAft>
                <a:spcPts val="640"/>
              </a:spcAft>
              <a:defRPr sz="4160" b="1">
                <a:solidFill>
                  <a:schemeClr val="bg1"/>
                </a:solidFill>
                <a:latin typeface="Frutiger LT Com 75 Black" panose="020B0A03040504030204" pitchFamily="34" charset="0"/>
              </a:defRPr>
            </a:lvl2pPr>
            <a:lvl3pPr>
              <a:lnSpc>
                <a:spcPct val="100000"/>
              </a:lnSpc>
              <a:spcAft>
                <a:spcPts val="0"/>
              </a:spcAft>
              <a:defRPr sz="3200" b="0">
                <a:solidFill>
                  <a:schemeClr val="bg1"/>
                </a:solidFill>
                <a:latin typeface="+mn-lt"/>
              </a:defRPr>
            </a:lvl3pPr>
            <a:lvl4pPr marL="0" indent="0">
              <a:lnSpc>
                <a:spcPts val="2080"/>
              </a:lnSpc>
              <a:spcBef>
                <a:spcPts val="2080"/>
              </a:spcBef>
              <a:spcAft>
                <a:spcPts val="0"/>
              </a:spcAft>
              <a:buNone/>
              <a:defRPr>
                <a:solidFill>
                  <a:schemeClr val="bg1"/>
                </a:solidFill>
              </a:defRPr>
            </a:lvl4pPr>
            <a:lvl5pPr>
              <a:spcAft>
                <a:spcPts val="0"/>
              </a:spcAft>
              <a:defRPr/>
            </a:lvl5pPr>
          </a:lstStyle>
          <a:p>
            <a:pPr lvl="0"/>
            <a:r>
              <a:rPr lang="de-DE" dirty="0"/>
              <a:t>00</a:t>
            </a:r>
          </a:p>
          <a:p>
            <a:pPr lvl="1"/>
            <a:r>
              <a:rPr lang="de-DE" dirty="0"/>
              <a:t>—</a:t>
            </a:r>
          </a:p>
          <a:p>
            <a:pPr lvl="2"/>
            <a:r>
              <a:rPr lang="de-DE" dirty="0"/>
              <a:t>Headline, Frutiger LT </a:t>
            </a:r>
            <a:r>
              <a:rPr lang="de-DE" err="1"/>
              <a:t>Com</a:t>
            </a:r>
            <a:r>
              <a:rPr lang="de-DE"/>
              <a:t> Lt</a:t>
            </a:r>
            <a:r>
              <a:rPr lang="de-DE" dirty="0"/>
              <a:t>, </a:t>
            </a:r>
            <a:br>
              <a:rPr lang="de-DE" dirty="0"/>
            </a:br>
            <a:r>
              <a:rPr lang="de-DE" dirty="0"/>
              <a:t>32 </a:t>
            </a:r>
            <a:r>
              <a:rPr lang="de-DE" dirty="0" err="1"/>
              <a:t>pt</a:t>
            </a:r>
            <a:endParaRPr lang="de-DE" dirty="0"/>
          </a:p>
        </p:txBody>
      </p:sp>
      <p:sp>
        <p:nvSpPr>
          <p:cNvPr id="2" name="Datumsplatzhalter 1">
            <a:extLst>
              <a:ext uri="{FF2B5EF4-FFF2-40B4-BE49-F238E27FC236}">
                <a16:creationId xmlns:a16="http://schemas.microsoft.com/office/drawing/2014/main" id="{9D065BA7-85F8-4EE9-B742-24693D51D89F}"/>
              </a:ext>
            </a:extLst>
          </p:cNvPr>
          <p:cNvSpPr>
            <a:spLocks noGrp="1"/>
          </p:cNvSpPr>
          <p:nvPr>
            <p:ph type="dt" sz="half" idx="12"/>
          </p:nvPr>
        </p:nvSpPr>
        <p:spPr>
          <a:xfrm>
            <a:off x="1309947" y="6455836"/>
            <a:ext cx="864000" cy="123111"/>
          </a:xfrm>
          <a:prstGeom prst="rect">
            <a:avLst/>
          </a:prstGeom>
        </p:spPr>
        <p:txBody>
          <a:bodyPr/>
          <a:lstStyle/>
          <a:p>
            <a:fld id="{8CECDF41-A0A9-4F76-88FE-ACCF7E86AFB4}" type="datetime1">
              <a:rPr lang="de-DE" noProof="0" smtClean="0"/>
              <a:t>05.07.2023</a:t>
            </a:fld>
            <a:endParaRPr lang="de-DE" noProof="0" dirty="0"/>
          </a:p>
        </p:txBody>
      </p:sp>
      <p:sp>
        <p:nvSpPr>
          <p:cNvPr id="3" name="Fußzeilenplatzhalter 2">
            <a:extLst>
              <a:ext uri="{FF2B5EF4-FFF2-40B4-BE49-F238E27FC236}">
                <a16:creationId xmlns:a16="http://schemas.microsoft.com/office/drawing/2014/main" id="{A3A42444-18F6-4DEB-8F09-69EB8CDC5A9F}"/>
              </a:ext>
            </a:extLst>
          </p:cNvPr>
          <p:cNvSpPr>
            <a:spLocks noGrp="1"/>
          </p:cNvSpPr>
          <p:nvPr>
            <p:ph type="ftr" sz="quarter" idx="13"/>
          </p:nvPr>
        </p:nvSpPr>
        <p:spPr>
          <a:xfrm>
            <a:off x="2297897" y="6455836"/>
            <a:ext cx="2952000" cy="123111"/>
          </a:xfrm>
          <a:prstGeom prst="rect">
            <a:avLst/>
          </a:prstGeom>
        </p:spPr>
        <p:txBody>
          <a:bodyPr/>
          <a:lstStyle/>
          <a:p>
            <a:r>
              <a:rPr lang="de-DE" noProof="0"/>
              <a:t>© Fraunhofer IPT/WZL der RWTH Aachen</a:t>
            </a:r>
            <a:endParaRPr lang="de-DE" noProof="0" dirty="0"/>
          </a:p>
        </p:txBody>
      </p:sp>
      <p:sp>
        <p:nvSpPr>
          <p:cNvPr id="4" name="Foliennummernplatzhalter 3">
            <a:extLst>
              <a:ext uri="{FF2B5EF4-FFF2-40B4-BE49-F238E27FC236}">
                <a16:creationId xmlns:a16="http://schemas.microsoft.com/office/drawing/2014/main" id="{4FF9E246-7B08-4017-9C02-690D30876177}"/>
              </a:ext>
            </a:extLst>
          </p:cNvPr>
          <p:cNvSpPr>
            <a:spLocks noGrp="1"/>
          </p:cNvSpPr>
          <p:nvPr>
            <p:ph type="sldNum" sz="quarter" idx="14"/>
          </p:nvPr>
        </p:nvSpPr>
        <p:spPr>
          <a:xfrm>
            <a:off x="711843" y="6455835"/>
            <a:ext cx="408932" cy="123112"/>
          </a:xfrm>
          <a:prstGeom prst="rect">
            <a:avLst/>
          </a:prstGeom>
        </p:spPr>
        <p:txBody>
          <a:bodyPr/>
          <a:lstStyle/>
          <a:p>
            <a:fld id="{3D81EE41-304C-41C3-8185-350F2275D756}" type="slidenum">
              <a:rPr lang="de-DE" smtClean="0"/>
              <a:pPr/>
              <a:t>‹#›</a:t>
            </a:fld>
            <a:endParaRPr lang="de-DE"/>
          </a:p>
        </p:txBody>
      </p:sp>
    </p:spTree>
    <p:extLst>
      <p:ext uri="{BB962C8B-B14F-4D97-AF65-F5344CB8AC3E}">
        <p14:creationId xmlns:p14="http://schemas.microsoft.com/office/powerpoint/2010/main" val="418822802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Inhalt – 2 Spalten">
    <p:spTree>
      <p:nvGrpSpPr>
        <p:cNvPr id="1" name=""/>
        <p:cNvGrpSpPr/>
        <p:nvPr/>
      </p:nvGrpSpPr>
      <p:grpSpPr>
        <a:xfrm>
          <a:off x="0" y="0"/>
          <a:ext cx="0" cy="0"/>
          <a:chOff x="0" y="0"/>
          <a:chExt cx="0" cy="0"/>
        </a:xfrm>
      </p:grpSpPr>
      <p:graphicFrame>
        <p:nvGraphicFramePr>
          <p:cNvPr id="7" name="Objekt 6" hidden="1">
            <a:extLst>
              <a:ext uri="{FF2B5EF4-FFF2-40B4-BE49-F238E27FC236}">
                <a16:creationId xmlns:a16="http://schemas.microsoft.com/office/drawing/2014/main" id="{2C7AF347-EE19-4A49-ACB3-3F7316F7E1D7}"/>
              </a:ext>
            </a:extLst>
          </p:cNvPr>
          <p:cNvGraphicFramePr>
            <a:graphicFrameLocks noChangeAspect="1"/>
          </p:cNvGraphicFramePr>
          <p:nvPr userDrawn="1">
            <p:custDataLst>
              <p:tags r:id="rId1"/>
            </p:custDataLst>
            <p:extLst>
              <p:ext uri="{D42A27DB-BD31-4B8C-83A1-F6EECF244321}">
                <p14:modId xmlns:p14="http://schemas.microsoft.com/office/powerpoint/2010/main" val="203818690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44" imgH="345" progId="TCLayout.ActiveDocument.1">
                  <p:embed/>
                </p:oleObj>
              </mc:Choice>
              <mc:Fallback>
                <p:oleObj name="think-cell Folie" r:id="rId3" imgW="344" imgH="345" progId="TCLayout.ActiveDocument.1">
                  <p:embed/>
                  <p:pic>
                    <p:nvPicPr>
                      <p:cNvPr id="7" name="Objekt 6" hidden="1">
                        <a:extLst>
                          <a:ext uri="{FF2B5EF4-FFF2-40B4-BE49-F238E27FC236}">
                            <a16:creationId xmlns:a16="http://schemas.microsoft.com/office/drawing/2014/main" id="{2C7AF347-EE19-4A49-ACB3-3F7316F7E1D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E3E6397C-9FE6-4A0B-87BC-9E26F4233B7D}"/>
              </a:ext>
            </a:extLst>
          </p:cNvPr>
          <p:cNvSpPr>
            <a:spLocks noGrp="1"/>
          </p:cNvSpPr>
          <p:nvPr>
            <p:ph type="title" hasCustomPrompt="1"/>
          </p:nvPr>
        </p:nvSpPr>
        <p:spPr/>
        <p:txBody>
          <a:bodyPr vert="horz"/>
          <a:lstStyle/>
          <a:p>
            <a:r>
              <a:rPr lang="de-DE" dirty="0"/>
              <a:t>Headline, Frutiger LT </a:t>
            </a:r>
            <a:r>
              <a:rPr lang="de-DE" err="1"/>
              <a:t>Com</a:t>
            </a:r>
            <a:r>
              <a:rPr lang="de-DE"/>
              <a:t> Bd</a:t>
            </a:r>
            <a:r>
              <a:rPr lang="de-DE" dirty="0"/>
              <a:t>, 24 </a:t>
            </a:r>
            <a:r>
              <a:rPr lang="de-DE" dirty="0" err="1"/>
              <a:t>pt</a:t>
            </a:r>
            <a:endParaRPr lang="en-US" dirty="0"/>
          </a:p>
        </p:txBody>
      </p:sp>
      <p:sp>
        <p:nvSpPr>
          <p:cNvPr id="4" name="Textplatzhalter 3">
            <a:extLst>
              <a:ext uri="{FF2B5EF4-FFF2-40B4-BE49-F238E27FC236}">
                <a16:creationId xmlns:a16="http://schemas.microsoft.com/office/drawing/2014/main" id="{594FD133-02A3-4CCE-886B-5D61839C10ED}"/>
              </a:ext>
            </a:extLst>
          </p:cNvPr>
          <p:cNvSpPr>
            <a:spLocks noGrp="1"/>
          </p:cNvSpPr>
          <p:nvPr>
            <p:ph type="body" sz="quarter" idx="13" hasCustomPrompt="1"/>
          </p:nvPr>
        </p:nvSpPr>
        <p:spPr>
          <a:xfrm>
            <a:off x="479425" y="778321"/>
            <a:ext cx="11233150" cy="318933"/>
          </a:xfrm>
        </p:spPr>
        <p:txBody>
          <a:bodyPr/>
          <a:lstStyle>
            <a:lvl1pPr>
              <a:defRPr sz="2000">
                <a:solidFill>
                  <a:schemeClr val="accent2"/>
                </a:solidFill>
                <a:latin typeface="+mn-lt"/>
              </a:defRPr>
            </a:lvl1pPr>
          </a:lstStyle>
          <a:p>
            <a:r>
              <a:rPr lang="de-DE" dirty="0" err="1"/>
              <a:t>Subline</a:t>
            </a:r>
            <a:r>
              <a:rPr lang="de-DE" dirty="0"/>
              <a:t>, Frutiger LT </a:t>
            </a:r>
            <a:r>
              <a:rPr lang="de-DE" err="1"/>
              <a:t>Com</a:t>
            </a:r>
            <a:r>
              <a:rPr lang="de-DE"/>
              <a:t> Lt</a:t>
            </a:r>
            <a:r>
              <a:rPr lang="de-DE" dirty="0"/>
              <a:t>, 20 </a:t>
            </a:r>
            <a:r>
              <a:rPr lang="de-DE" dirty="0" err="1"/>
              <a:t>pt</a:t>
            </a:r>
            <a:endParaRPr lang="en-US" dirty="0"/>
          </a:p>
        </p:txBody>
      </p:sp>
      <p:sp>
        <p:nvSpPr>
          <p:cNvPr id="5" name="Textplatzhalter 4">
            <a:extLst>
              <a:ext uri="{FF2B5EF4-FFF2-40B4-BE49-F238E27FC236}">
                <a16:creationId xmlns:a16="http://schemas.microsoft.com/office/drawing/2014/main" id="{7A89D932-8DCF-4ABE-8120-3CC2C601E53E}"/>
              </a:ext>
            </a:extLst>
          </p:cNvPr>
          <p:cNvSpPr>
            <a:spLocks noGrp="1"/>
          </p:cNvSpPr>
          <p:nvPr>
            <p:ph type="body" sz="quarter" idx="14" hasCustomPrompt="1"/>
          </p:nvPr>
        </p:nvSpPr>
        <p:spPr>
          <a:xfrm>
            <a:off x="478199" y="1703388"/>
            <a:ext cx="5437188" cy="2640595"/>
          </a:xfrm>
        </p:spPr>
        <p:txBody>
          <a:bodyPr/>
          <a:lstStyle/>
          <a:p>
            <a:pPr lvl="0"/>
            <a:r>
              <a:rPr lang="de-DE" noProof="0" dirty="0"/>
              <a:t>Level 1</a:t>
            </a:r>
          </a:p>
          <a:p>
            <a:pPr lvl="1"/>
            <a:r>
              <a:rPr lang="de-DE" noProof="0" dirty="0"/>
              <a:t>Level 2</a:t>
            </a:r>
          </a:p>
          <a:p>
            <a:pPr lvl="2"/>
            <a:r>
              <a:rPr lang="de-DE" noProof="0" dirty="0"/>
              <a:t>Level 3</a:t>
            </a:r>
          </a:p>
          <a:p>
            <a:pPr lvl="3"/>
            <a:r>
              <a:rPr lang="de-DE" noProof="0" dirty="0"/>
              <a:t>Level 4</a:t>
            </a:r>
          </a:p>
          <a:p>
            <a:pPr lvl="4"/>
            <a:r>
              <a:rPr lang="de-DE" noProof="0" dirty="0"/>
              <a:t>Level 5</a:t>
            </a:r>
          </a:p>
          <a:p>
            <a:pPr lvl="5"/>
            <a:r>
              <a:rPr lang="de-DE" noProof="0" dirty="0"/>
              <a:t>Level 6</a:t>
            </a:r>
          </a:p>
          <a:p>
            <a:pPr lvl="6"/>
            <a:r>
              <a:rPr lang="de-DE" noProof="0" dirty="0"/>
              <a:t>Level 7</a:t>
            </a:r>
          </a:p>
          <a:p>
            <a:pPr lvl="7"/>
            <a:r>
              <a:rPr lang="de-DE" noProof="0" dirty="0"/>
              <a:t>Level 8</a:t>
            </a:r>
          </a:p>
          <a:p>
            <a:pPr lvl="8"/>
            <a:r>
              <a:rPr lang="de-DE" noProof="0" dirty="0"/>
              <a:t>Level 9</a:t>
            </a:r>
          </a:p>
        </p:txBody>
      </p:sp>
      <p:sp>
        <p:nvSpPr>
          <p:cNvPr id="11" name="Textplatzhalter 10">
            <a:extLst>
              <a:ext uri="{FF2B5EF4-FFF2-40B4-BE49-F238E27FC236}">
                <a16:creationId xmlns:a16="http://schemas.microsoft.com/office/drawing/2014/main" id="{77715D3E-BD63-49BD-96CA-087D6CFC2D25}"/>
              </a:ext>
            </a:extLst>
          </p:cNvPr>
          <p:cNvSpPr>
            <a:spLocks noGrp="1"/>
          </p:cNvSpPr>
          <p:nvPr>
            <p:ph type="body" sz="quarter" idx="15" hasCustomPrompt="1"/>
          </p:nvPr>
        </p:nvSpPr>
        <p:spPr>
          <a:xfrm>
            <a:off x="6275388" y="1703388"/>
            <a:ext cx="5437187" cy="2640595"/>
          </a:xfrm>
        </p:spPr>
        <p:txBody>
          <a:bodyPr/>
          <a:lstStyle/>
          <a:p>
            <a:pPr lvl="0"/>
            <a:r>
              <a:rPr lang="de-DE" noProof="0" dirty="0"/>
              <a:t>Level 1</a:t>
            </a:r>
          </a:p>
          <a:p>
            <a:pPr lvl="1"/>
            <a:r>
              <a:rPr lang="de-DE" noProof="0" dirty="0"/>
              <a:t>Level 2</a:t>
            </a:r>
          </a:p>
          <a:p>
            <a:pPr lvl="2"/>
            <a:r>
              <a:rPr lang="de-DE" noProof="0" dirty="0"/>
              <a:t>Level 3</a:t>
            </a:r>
          </a:p>
          <a:p>
            <a:pPr lvl="3"/>
            <a:r>
              <a:rPr lang="de-DE" noProof="0" dirty="0"/>
              <a:t>Level 4</a:t>
            </a:r>
          </a:p>
          <a:p>
            <a:pPr lvl="4"/>
            <a:r>
              <a:rPr lang="de-DE" noProof="0" dirty="0"/>
              <a:t>Level 5</a:t>
            </a:r>
          </a:p>
          <a:p>
            <a:pPr lvl="5"/>
            <a:r>
              <a:rPr lang="de-DE" noProof="0" dirty="0"/>
              <a:t>Level 6</a:t>
            </a:r>
          </a:p>
          <a:p>
            <a:pPr lvl="6"/>
            <a:r>
              <a:rPr lang="de-DE" noProof="0" dirty="0"/>
              <a:t>Level 7</a:t>
            </a:r>
          </a:p>
          <a:p>
            <a:pPr lvl="7"/>
            <a:r>
              <a:rPr lang="de-DE" noProof="0" dirty="0"/>
              <a:t>Level 8</a:t>
            </a:r>
          </a:p>
          <a:p>
            <a:pPr lvl="8"/>
            <a:r>
              <a:rPr lang="de-DE" noProof="0" dirty="0"/>
              <a:t>Level 9</a:t>
            </a:r>
          </a:p>
        </p:txBody>
      </p:sp>
      <p:sp>
        <p:nvSpPr>
          <p:cNvPr id="13" name="Foliennummernplatzhalter 8">
            <a:extLst>
              <a:ext uri="{FF2B5EF4-FFF2-40B4-BE49-F238E27FC236}">
                <a16:creationId xmlns:a16="http://schemas.microsoft.com/office/drawing/2014/main" id="{44160A28-C80F-8195-DEBB-D86611145359}"/>
              </a:ext>
            </a:extLst>
          </p:cNvPr>
          <p:cNvSpPr>
            <a:spLocks noGrp="1"/>
          </p:cNvSpPr>
          <p:nvPr>
            <p:ph type="sldNum" sz="quarter" idx="4"/>
          </p:nvPr>
        </p:nvSpPr>
        <p:spPr>
          <a:xfrm>
            <a:off x="742001" y="6155530"/>
            <a:ext cx="408932" cy="711994"/>
          </a:xfrm>
          <a:prstGeom prst="rect">
            <a:avLst/>
          </a:prstGeom>
        </p:spPr>
        <p:txBody>
          <a:bodyPr anchor="ctr"/>
          <a:lstStyle>
            <a:lvl1pPr>
              <a:defRPr sz="1100"/>
            </a:lvl1pPr>
          </a:lstStyle>
          <a:p>
            <a:fld id="{3D81EE41-304C-41C3-8185-350F2275D756}" type="slidenum">
              <a:rPr lang="de-DE" smtClean="0"/>
              <a:pPr/>
              <a:t>‹#›</a:t>
            </a:fld>
            <a:r>
              <a:rPr lang="de-DE" dirty="0"/>
              <a:t> </a:t>
            </a:r>
          </a:p>
        </p:txBody>
      </p:sp>
      <p:sp>
        <p:nvSpPr>
          <p:cNvPr id="14" name="Datumsplatzhalter 2">
            <a:extLst>
              <a:ext uri="{FF2B5EF4-FFF2-40B4-BE49-F238E27FC236}">
                <a16:creationId xmlns:a16="http://schemas.microsoft.com/office/drawing/2014/main" id="{B270D2D5-9107-DD68-1FD8-8FF261E38A96}"/>
              </a:ext>
            </a:extLst>
          </p:cNvPr>
          <p:cNvSpPr txBox="1">
            <a:spLocks/>
          </p:cNvSpPr>
          <p:nvPr userDrawn="1"/>
        </p:nvSpPr>
        <p:spPr>
          <a:xfrm>
            <a:off x="390884" y="6155531"/>
            <a:ext cx="760049" cy="702469"/>
          </a:xfrm>
          <a:prstGeom prst="rect">
            <a:avLst/>
          </a:prstGeom>
        </p:spPr>
        <p:txBody>
          <a:bodyPr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sz="800" dirty="0">
                <a:solidFill>
                  <a:prstClr val="black"/>
                </a:solidFill>
                <a:highlight>
                  <a:srgbClr val="FFFFFF"/>
                </a:highlight>
                <a:latin typeface="Frutiger LT Com 45 Light"/>
              </a:rPr>
              <a:t>Page </a:t>
            </a:r>
            <a:endParaRPr lang="de-DE" sz="800" dirty="0">
              <a:solidFill>
                <a:prstClr val="black"/>
              </a:solidFill>
              <a:highlight>
                <a:srgbClr val="FFFFFF"/>
              </a:highlight>
              <a:latin typeface="Frutiger LT Com 45 Light"/>
            </a:endParaRPr>
          </a:p>
        </p:txBody>
      </p:sp>
    </p:spTree>
    <p:extLst>
      <p:ext uri="{BB962C8B-B14F-4D97-AF65-F5344CB8AC3E}">
        <p14:creationId xmlns:p14="http://schemas.microsoft.com/office/powerpoint/2010/main" val="3088209911"/>
      </p:ext>
    </p:extLst>
  </p:cSld>
  <p:clrMapOvr>
    <a:masterClrMapping/>
  </p:clrMapOvr>
  <p:extLst>
    <p:ext uri="{DCECCB84-F9BA-43D5-87BE-67443E8EF086}">
      <p15:sldGuideLst xmlns:p15="http://schemas.microsoft.com/office/powerpoint/2012/main">
        <p15:guide id="1" pos="3953">
          <p15:clr>
            <a:srgbClr val="FBAE40"/>
          </p15:clr>
        </p15:guide>
        <p15:guide id="2" pos="3727">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Inhalt – 3 Spalten">
    <p:spTree>
      <p:nvGrpSpPr>
        <p:cNvPr id="1" name=""/>
        <p:cNvGrpSpPr/>
        <p:nvPr/>
      </p:nvGrpSpPr>
      <p:grpSpPr>
        <a:xfrm>
          <a:off x="0" y="0"/>
          <a:ext cx="0" cy="0"/>
          <a:chOff x="0" y="0"/>
          <a:chExt cx="0" cy="0"/>
        </a:xfrm>
      </p:grpSpPr>
      <p:graphicFrame>
        <p:nvGraphicFramePr>
          <p:cNvPr id="9" name="Objekt 8" hidden="1">
            <a:extLst>
              <a:ext uri="{FF2B5EF4-FFF2-40B4-BE49-F238E27FC236}">
                <a16:creationId xmlns:a16="http://schemas.microsoft.com/office/drawing/2014/main" id="{19BFEDD4-0A61-4DAA-847E-5542C0836BF5}"/>
              </a:ext>
            </a:extLst>
          </p:cNvPr>
          <p:cNvGraphicFramePr>
            <a:graphicFrameLocks noChangeAspect="1"/>
          </p:cNvGraphicFramePr>
          <p:nvPr userDrawn="1">
            <p:custDataLst>
              <p:tags r:id="rId1"/>
            </p:custDataLst>
            <p:extLst>
              <p:ext uri="{D42A27DB-BD31-4B8C-83A1-F6EECF244321}">
                <p14:modId xmlns:p14="http://schemas.microsoft.com/office/powerpoint/2010/main" val="181520855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44" imgH="345" progId="TCLayout.ActiveDocument.1">
                  <p:embed/>
                </p:oleObj>
              </mc:Choice>
              <mc:Fallback>
                <p:oleObj name="think-cell Folie" r:id="rId3" imgW="344" imgH="345" progId="TCLayout.ActiveDocument.1">
                  <p:embed/>
                  <p:pic>
                    <p:nvPicPr>
                      <p:cNvPr id="9" name="Objekt 8" hidden="1">
                        <a:extLst>
                          <a:ext uri="{FF2B5EF4-FFF2-40B4-BE49-F238E27FC236}">
                            <a16:creationId xmlns:a16="http://schemas.microsoft.com/office/drawing/2014/main" id="{19BFEDD4-0A61-4DAA-847E-5542C0836BF5}"/>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E3E6397C-9FE6-4A0B-87BC-9E26F4233B7D}"/>
              </a:ext>
            </a:extLst>
          </p:cNvPr>
          <p:cNvSpPr>
            <a:spLocks noGrp="1"/>
          </p:cNvSpPr>
          <p:nvPr>
            <p:ph type="title" hasCustomPrompt="1"/>
          </p:nvPr>
        </p:nvSpPr>
        <p:spPr/>
        <p:txBody>
          <a:bodyPr vert="horz"/>
          <a:lstStyle/>
          <a:p>
            <a:r>
              <a:rPr lang="de-DE" dirty="0"/>
              <a:t>Headline, Frutiger LT </a:t>
            </a:r>
            <a:r>
              <a:rPr lang="de-DE" err="1"/>
              <a:t>Com</a:t>
            </a:r>
            <a:r>
              <a:rPr lang="de-DE"/>
              <a:t> Bd</a:t>
            </a:r>
            <a:r>
              <a:rPr lang="de-DE" dirty="0"/>
              <a:t>, 24 </a:t>
            </a:r>
            <a:r>
              <a:rPr lang="de-DE" dirty="0" err="1"/>
              <a:t>pt</a:t>
            </a:r>
            <a:endParaRPr lang="en-US" dirty="0"/>
          </a:p>
        </p:txBody>
      </p:sp>
      <p:sp>
        <p:nvSpPr>
          <p:cNvPr id="4" name="Textplatzhalter 3">
            <a:extLst>
              <a:ext uri="{FF2B5EF4-FFF2-40B4-BE49-F238E27FC236}">
                <a16:creationId xmlns:a16="http://schemas.microsoft.com/office/drawing/2014/main" id="{841153CC-8B9B-4F23-A87D-CDC7D540D2D7}"/>
              </a:ext>
            </a:extLst>
          </p:cNvPr>
          <p:cNvSpPr>
            <a:spLocks noGrp="1"/>
          </p:cNvSpPr>
          <p:nvPr>
            <p:ph type="body" sz="quarter" idx="13" hasCustomPrompt="1"/>
          </p:nvPr>
        </p:nvSpPr>
        <p:spPr>
          <a:xfrm>
            <a:off x="479425" y="778321"/>
            <a:ext cx="11233150" cy="319318"/>
          </a:xfrm>
        </p:spPr>
        <p:txBody>
          <a:bodyPr/>
          <a:lstStyle>
            <a:lvl1pPr>
              <a:defRPr sz="2000">
                <a:solidFill>
                  <a:schemeClr val="accent2"/>
                </a:solidFill>
                <a:latin typeface="+mn-lt"/>
              </a:defRPr>
            </a:lvl1pPr>
          </a:lstStyle>
          <a:p>
            <a:r>
              <a:rPr lang="de-DE" dirty="0" err="1"/>
              <a:t>Subline</a:t>
            </a:r>
            <a:r>
              <a:rPr lang="de-DE" dirty="0"/>
              <a:t>, Frutiger LT </a:t>
            </a:r>
            <a:r>
              <a:rPr lang="de-DE" err="1"/>
              <a:t>Com</a:t>
            </a:r>
            <a:r>
              <a:rPr lang="de-DE"/>
              <a:t> Lt</a:t>
            </a:r>
            <a:r>
              <a:rPr lang="de-DE" dirty="0"/>
              <a:t>, 20 </a:t>
            </a:r>
            <a:r>
              <a:rPr lang="de-DE" dirty="0" err="1"/>
              <a:t>pt</a:t>
            </a:r>
            <a:endParaRPr lang="en-US" dirty="0"/>
          </a:p>
        </p:txBody>
      </p:sp>
      <p:sp>
        <p:nvSpPr>
          <p:cNvPr id="5" name="Textplatzhalter 4">
            <a:extLst>
              <a:ext uri="{FF2B5EF4-FFF2-40B4-BE49-F238E27FC236}">
                <a16:creationId xmlns:a16="http://schemas.microsoft.com/office/drawing/2014/main" id="{5AAA71AE-8A22-4F1C-8598-F96615B924D7}"/>
              </a:ext>
            </a:extLst>
          </p:cNvPr>
          <p:cNvSpPr>
            <a:spLocks noGrp="1"/>
          </p:cNvSpPr>
          <p:nvPr>
            <p:ph type="body" sz="quarter" idx="14" hasCustomPrompt="1"/>
          </p:nvPr>
        </p:nvSpPr>
        <p:spPr>
          <a:xfrm>
            <a:off x="478199" y="1703388"/>
            <a:ext cx="3492500" cy="2640595"/>
          </a:xfrm>
        </p:spPr>
        <p:txBody>
          <a:bodyPr/>
          <a:lstStyle/>
          <a:p>
            <a:pPr lvl="0"/>
            <a:r>
              <a:rPr lang="de-DE" noProof="0" dirty="0"/>
              <a:t>Level 1</a:t>
            </a:r>
          </a:p>
          <a:p>
            <a:pPr lvl="1"/>
            <a:r>
              <a:rPr lang="de-DE" noProof="0" dirty="0"/>
              <a:t>Level 2</a:t>
            </a:r>
          </a:p>
          <a:p>
            <a:pPr lvl="2"/>
            <a:r>
              <a:rPr lang="de-DE" noProof="0" dirty="0"/>
              <a:t>Level 3</a:t>
            </a:r>
          </a:p>
          <a:p>
            <a:pPr lvl="3"/>
            <a:r>
              <a:rPr lang="de-DE" noProof="0" dirty="0"/>
              <a:t>Level 4</a:t>
            </a:r>
          </a:p>
          <a:p>
            <a:pPr lvl="4"/>
            <a:r>
              <a:rPr lang="de-DE" noProof="0" dirty="0"/>
              <a:t>Level 5</a:t>
            </a:r>
          </a:p>
          <a:p>
            <a:pPr lvl="5"/>
            <a:r>
              <a:rPr lang="de-DE" noProof="0" dirty="0"/>
              <a:t>Level 6</a:t>
            </a:r>
          </a:p>
          <a:p>
            <a:pPr lvl="6"/>
            <a:r>
              <a:rPr lang="de-DE" noProof="0" dirty="0"/>
              <a:t>Level 7</a:t>
            </a:r>
          </a:p>
          <a:p>
            <a:pPr lvl="7"/>
            <a:r>
              <a:rPr lang="de-DE" noProof="0" dirty="0"/>
              <a:t>Level 8</a:t>
            </a:r>
          </a:p>
          <a:p>
            <a:pPr lvl="8"/>
            <a:r>
              <a:rPr lang="de-DE" noProof="0" dirty="0"/>
              <a:t>Level 9</a:t>
            </a:r>
          </a:p>
        </p:txBody>
      </p:sp>
      <p:sp>
        <p:nvSpPr>
          <p:cNvPr id="11" name="Textplatzhalter 10">
            <a:extLst>
              <a:ext uri="{FF2B5EF4-FFF2-40B4-BE49-F238E27FC236}">
                <a16:creationId xmlns:a16="http://schemas.microsoft.com/office/drawing/2014/main" id="{6F587FD1-7E1D-43C5-AEEB-11FB82BEE617}"/>
              </a:ext>
            </a:extLst>
          </p:cNvPr>
          <p:cNvSpPr>
            <a:spLocks noGrp="1"/>
          </p:cNvSpPr>
          <p:nvPr>
            <p:ph type="body" sz="quarter" idx="15" hasCustomPrompt="1"/>
          </p:nvPr>
        </p:nvSpPr>
        <p:spPr>
          <a:xfrm>
            <a:off x="4332288" y="1703388"/>
            <a:ext cx="3492500" cy="2640595"/>
          </a:xfrm>
        </p:spPr>
        <p:txBody>
          <a:bodyPr/>
          <a:lstStyle>
            <a:lvl9pPr>
              <a:buAutoNum type="arabicPeriod"/>
              <a:defRPr/>
            </a:lvl9pPr>
          </a:lstStyle>
          <a:p>
            <a:pPr lvl="0"/>
            <a:r>
              <a:rPr lang="de-DE" noProof="0" dirty="0"/>
              <a:t>Level 1</a:t>
            </a:r>
          </a:p>
          <a:p>
            <a:pPr lvl="1"/>
            <a:r>
              <a:rPr lang="de-DE" noProof="0" dirty="0"/>
              <a:t>Level 2</a:t>
            </a:r>
          </a:p>
          <a:p>
            <a:pPr lvl="2"/>
            <a:r>
              <a:rPr lang="de-DE" noProof="0" dirty="0"/>
              <a:t>Level 3</a:t>
            </a:r>
          </a:p>
          <a:p>
            <a:pPr lvl="3"/>
            <a:r>
              <a:rPr lang="de-DE" noProof="0" dirty="0"/>
              <a:t>Level 4</a:t>
            </a:r>
          </a:p>
          <a:p>
            <a:pPr lvl="4"/>
            <a:r>
              <a:rPr lang="de-DE" noProof="0" dirty="0"/>
              <a:t>Level 5</a:t>
            </a:r>
          </a:p>
          <a:p>
            <a:pPr lvl="5"/>
            <a:r>
              <a:rPr lang="de-DE" noProof="0" dirty="0"/>
              <a:t>Level 6</a:t>
            </a:r>
          </a:p>
          <a:p>
            <a:pPr lvl="6"/>
            <a:r>
              <a:rPr lang="de-DE" noProof="0" dirty="0"/>
              <a:t>Level 7</a:t>
            </a:r>
          </a:p>
          <a:p>
            <a:pPr lvl="7"/>
            <a:r>
              <a:rPr lang="de-DE" noProof="0" dirty="0"/>
              <a:t>Level 8</a:t>
            </a:r>
          </a:p>
          <a:p>
            <a:pPr lvl="8"/>
            <a:r>
              <a:rPr lang="de-DE" noProof="0" dirty="0"/>
              <a:t>Level 9</a:t>
            </a:r>
          </a:p>
        </p:txBody>
      </p:sp>
      <p:sp>
        <p:nvSpPr>
          <p:cNvPr id="13" name="Textplatzhalter 12">
            <a:extLst>
              <a:ext uri="{FF2B5EF4-FFF2-40B4-BE49-F238E27FC236}">
                <a16:creationId xmlns:a16="http://schemas.microsoft.com/office/drawing/2014/main" id="{2D288D47-B1E2-4566-B8EC-6D108A695254}"/>
              </a:ext>
            </a:extLst>
          </p:cNvPr>
          <p:cNvSpPr>
            <a:spLocks noGrp="1"/>
          </p:cNvSpPr>
          <p:nvPr>
            <p:ph type="body" sz="quarter" idx="16" hasCustomPrompt="1"/>
          </p:nvPr>
        </p:nvSpPr>
        <p:spPr>
          <a:xfrm>
            <a:off x="8220075" y="1703388"/>
            <a:ext cx="3492500" cy="2740025"/>
          </a:xfrm>
        </p:spPr>
        <p:txBody>
          <a:bodyPr/>
          <a:lstStyle/>
          <a:p>
            <a:pPr lvl="0"/>
            <a:r>
              <a:rPr lang="de-DE" noProof="0" dirty="0"/>
              <a:t>Level 1</a:t>
            </a:r>
          </a:p>
          <a:p>
            <a:pPr lvl="1"/>
            <a:r>
              <a:rPr lang="de-DE" noProof="0" dirty="0"/>
              <a:t>Level 2</a:t>
            </a:r>
          </a:p>
          <a:p>
            <a:pPr lvl="2"/>
            <a:r>
              <a:rPr lang="de-DE" noProof="0" dirty="0"/>
              <a:t>Level 3</a:t>
            </a:r>
          </a:p>
          <a:p>
            <a:pPr lvl="3"/>
            <a:r>
              <a:rPr lang="de-DE" noProof="0" dirty="0"/>
              <a:t>Level 4</a:t>
            </a:r>
          </a:p>
          <a:p>
            <a:pPr lvl="4"/>
            <a:r>
              <a:rPr lang="de-DE" noProof="0" dirty="0"/>
              <a:t>Level 5</a:t>
            </a:r>
          </a:p>
          <a:p>
            <a:pPr lvl="5"/>
            <a:r>
              <a:rPr lang="de-DE" noProof="0" dirty="0"/>
              <a:t>Level 6</a:t>
            </a:r>
          </a:p>
          <a:p>
            <a:pPr lvl="6"/>
            <a:r>
              <a:rPr lang="de-DE" noProof="0" dirty="0"/>
              <a:t>Level 7</a:t>
            </a:r>
          </a:p>
          <a:p>
            <a:pPr lvl="7"/>
            <a:r>
              <a:rPr lang="de-DE" noProof="0" dirty="0"/>
              <a:t>Level 8</a:t>
            </a:r>
          </a:p>
          <a:p>
            <a:pPr lvl="8"/>
            <a:r>
              <a:rPr lang="de-DE" noProof="0" dirty="0"/>
              <a:t>Level 9</a:t>
            </a:r>
          </a:p>
        </p:txBody>
      </p:sp>
      <p:sp>
        <p:nvSpPr>
          <p:cNvPr id="3" name="Datumsplatzhalter 2">
            <a:extLst>
              <a:ext uri="{FF2B5EF4-FFF2-40B4-BE49-F238E27FC236}">
                <a16:creationId xmlns:a16="http://schemas.microsoft.com/office/drawing/2014/main" id="{D2C97856-E56E-4A7B-9E6B-645BE57712DA}"/>
              </a:ext>
            </a:extLst>
          </p:cNvPr>
          <p:cNvSpPr>
            <a:spLocks noGrp="1"/>
          </p:cNvSpPr>
          <p:nvPr>
            <p:ph type="dt" sz="half" idx="17"/>
          </p:nvPr>
        </p:nvSpPr>
        <p:spPr>
          <a:xfrm>
            <a:off x="1309947" y="6455836"/>
            <a:ext cx="864000" cy="123111"/>
          </a:xfrm>
          <a:prstGeom prst="rect">
            <a:avLst/>
          </a:prstGeom>
        </p:spPr>
        <p:txBody>
          <a:bodyPr/>
          <a:lstStyle/>
          <a:p>
            <a:fld id="{D4ED9B67-5C91-43CD-96E7-FD370CBF4568}" type="datetime1">
              <a:rPr lang="de-DE" noProof="0" smtClean="0"/>
              <a:t>05.07.2023</a:t>
            </a:fld>
            <a:endParaRPr lang="de-DE" noProof="0" dirty="0"/>
          </a:p>
        </p:txBody>
      </p:sp>
      <p:sp>
        <p:nvSpPr>
          <p:cNvPr id="6" name="Fußzeilenplatzhalter 5">
            <a:extLst>
              <a:ext uri="{FF2B5EF4-FFF2-40B4-BE49-F238E27FC236}">
                <a16:creationId xmlns:a16="http://schemas.microsoft.com/office/drawing/2014/main" id="{4167E4E3-ED26-4131-9FAE-8897857FA6CA}"/>
              </a:ext>
            </a:extLst>
          </p:cNvPr>
          <p:cNvSpPr>
            <a:spLocks noGrp="1"/>
          </p:cNvSpPr>
          <p:nvPr>
            <p:ph type="ftr" sz="quarter" idx="18"/>
          </p:nvPr>
        </p:nvSpPr>
        <p:spPr>
          <a:xfrm>
            <a:off x="2297897" y="6455836"/>
            <a:ext cx="2952000" cy="123111"/>
          </a:xfrm>
          <a:prstGeom prst="rect">
            <a:avLst/>
          </a:prstGeom>
        </p:spPr>
        <p:txBody>
          <a:bodyPr/>
          <a:lstStyle/>
          <a:p>
            <a:r>
              <a:rPr lang="de-DE" noProof="0"/>
              <a:t>© Fraunhofer IPT/WZL der RWTH Aachen</a:t>
            </a:r>
            <a:endParaRPr lang="de-DE" noProof="0" dirty="0"/>
          </a:p>
        </p:txBody>
      </p:sp>
      <p:sp>
        <p:nvSpPr>
          <p:cNvPr id="7" name="Foliennummernplatzhalter 8">
            <a:extLst>
              <a:ext uri="{FF2B5EF4-FFF2-40B4-BE49-F238E27FC236}">
                <a16:creationId xmlns:a16="http://schemas.microsoft.com/office/drawing/2014/main" id="{F5A13737-4143-06F2-B71E-07BB2025A040}"/>
              </a:ext>
            </a:extLst>
          </p:cNvPr>
          <p:cNvSpPr>
            <a:spLocks noGrp="1"/>
          </p:cNvSpPr>
          <p:nvPr>
            <p:ph type="sldNum" sz="quarter" idx="4"/>
          </p:nvPr>
        </p:nvSpPr>
        <p:spPr>
          <a:xfrm>
            <a:off x="742001" y="6155530"/>
            <a:ext cx="408932" cy="711994"/>
          </a:xfrm>
          <a:prstGeom prst="rect">
            <a:avLst/>
          </a:prstGeom>
        </p:spPr>
        <p:txBody>
          <a:bodyPr anchor="ctr"/>
          <a:lstStyle>
            <a:lvl1pPr>
              <a:defRPr sz="1100"/>
            </a:lvl1pPr>
          </a:lstStyle>
          <a:p>
            <a:fld id="{3D81EE41-304C-41C3-8185-350F2275D756}" type="slidenum">
              <a:rPr lang="de-DE" smtClean="0"/>
              <a:pPr/>
              <a:t>‹#›</a:t>
            </a:fld>
            <a:r>
              <a:rPr lang="de-DE" dirty="0"/>
              <a:t> </a:t>
            </a:r>
          </a:p>
        </p:txBody>
      </p:sp>
      <p:sp>
        <p:nvSpPr>
          <p:cNvPr id="8" name="Datumsplatzhalter 2">
            <a:extLst>
              <a:ext uri="{FF2B5EF4-FFF2-40B4-BE49-F238E27FC236}">
                <a16:creationId xmlns:a16="http://schemas.microsoft.com/office/drawing/2014/main" id="{DCC62FCD-5972-9011-E8C4-281C95B15C9E}"/>
              </a:ext>
            </a:extLst>
          </p:cNvPr>
          <p:cNvSpPr txBox="1">
            <a:spLocks/>
          </p:cNvSpPr>
          <p:nvPr userDrawn="1"/>
        </p:nvSpPr>
        <p:spPr>
          <a:xfrm>
            <a:off x="390884" y="6155531"/>
            <a:ext cx="760049" cy="702469"/>
          </a:xfrm>
          <a:prstGeom prst="rect">
            <a:avLst/>
          </a:prstGeom>
        </p:spPr>
        <p:txBody>
          <a:bodyPr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sz="800" dirty="0">
                <a:solidFill>
                  <a:prstClr val="black"/>
                </a:solidFill>
                <a:highlight>
                  <a:srgbClr val="FFFFFF"/>
                </a:highlight>
                <a:latin typeface="Frutiger LT Com 45 Light"/>
              </a:rPr>
              <a:t>Page </a:t>
            </a:r>
            <a:endParaRPr lang="de-DE" sz="800" dirty="0">
              <a:solidFill>
                <a:prstClr val="black"/>
              </a:solidFill>
              <a:highlight>
                <a:srgbClr val="FFFFFF"/>
              </a:highlight>
              <a:latin typeface="Frutiger LT Com 45 Light"/>
            </a:endParaRPr>
          </a:p>
        </p:txBody>
      </p:sp>
    </p:spTree>
    <p:extLst>
      <p:ext uri="{BB962C8B-B14F-4D97-AF65-F5344CB8AC3E}">
        <p14:creationId xmlns:p14="http://schemas.microsoft.com/office/powerpoint/2010/main" val="3487676735"/>
      </p:ext>
    </p:extLst>
  </p:cSld>
  <p:clrMapOvr>
    <a:masterClrMapping/>
  </p:clrMapOvr>
  <p:extLst>
    <p:ext uri="{DCECCB84-F9BA-43D5-87BE-67443E8EF086}">
      <p15:sldGuideLst xmlns:p15="http://schemas.microsoft.com/office/powerpoint/2012/main">
        <p15:guide id="1" pos="2502">
          <p15:clr>
            <a:srgbClr val="FBAE40"/>
          </p15:clr>
        </p15:guide>
        <p15:guide id="2" pos="2729">
          <p15:clr>
            <a:srgbClr val="FBAE40"/>
          </p15:clr>
        </p15:guide>
        <p15:guide id="3" pos="4929">
          <p15:clr>
            <a:srgbClr val="FBAE40"/>
          </p15:clr>
        </p15:guide>
        <p15:guide id="4" pos="5178">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Inhalt – 4 Spalten">
    <p:spTree>
      <p:nvGrpSpPr>
        <p:cNvPr id="1" name=""/>
        <p:cNvGrpSpPr/>
        <p:nvPr/>
      </p:nvGrpSpPr>
      <p:grpSpPr>
        <a:xfrm>
          <a:off x="0" y="0"/>
          <a:ext cx="0" cy="0"/>
          <a:chOff x="0" y="0"/>
          <a:chExt cx="0" cy="0"/>
        </a:xfrm>
      </p:grpSpPr>
      <p:graphicFrame>
        <p:nvGraphicFramePr>
          <p:cNvPr id="7" name="Objekt 6" hidden="1">
            <a:extLst>
              <a:ext uri="{FF2B5EF4-FFF2-40B4-BE49-F238E27FC236}">
                <a16:creationId xmlns:a16="http://schemas.microsoft.com/office/drawing/2014/main" id="{2C7AF347-EE19-4A49-ACB3-3F7316F7E1D7}"/>
              </a:ext>
            </a:extLst>
          </p:cNvPr>
          <p:cNvGraphicFramePr>
            <a:graphicFrameLocks noChangeAspect="1"/>
          </p:cNvGraphicFramePr>
          <p:nvPr userDrawn="1">
            <p:custDataLst>
              <p:tags r:id="rId1"/>
            </p:custDataLst>
            <p:extLst>
              <p:ext uri="{D42A27DB-BD31-4B8C-83A1-F6EECF244321}">
                <p14:modId xmlns:p14="http://schemas.microsoft.com/office/powerpoint/2010/main" val="96212385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44" imgH="345" progId="TCLayout.ActiveDocument.1">
                  <p:embed/>
                </p:oleObj>
              </mc:Choice>
              <mc:Fallback>
                <p:oleObj name="think-cell Folie" r:id="rId3" imgW="344" imgH="345" progId="TCLayout.ActiveDocument.1">
                  <p:embed/>
                  <p:pic>
                    <p:nvPicPr>
                      <p:cNvPr id="7" name="Objekt 6" hidden="1">
                        <a:extLst>
                          <a:ext uri="{FF2B5EF4-FFF2-40B4-BE49-F238E27FC236}">
                            <a16:creationId xmlns:a16="http://schemas.microsoft.com/office/drawing/2014/main" id="{2C7AF347-EE19-4A49-ACB3-3F7316F7E1D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E3E6397C-9FE6-4A0B-87BC-9E26F4233B7D}"/>
              </a:ext>
            </a:extLst>
          </p:cNvPr>
          <p:cNvSpPr>
            <a:spLocks noGrp="1"/>
          </p:cNvSpPr>
          <p:nvPr>
            <p:ph type="title" hasCustomPrompt="1"/>
          </p:nvPr>
        </p:nvSpPr>
        <p:spPr/>
        <p:txBody>
          <a:bodyPr vert="horz"/>
          <a:lstStyle/>
          <a:p>
            <a:r>
              <a:rPr lang="de-DE" dirty="0"/>
              <a:t>Headline, Frutiger LT </a:t>
            </a:r>
            <a:r>
              <a:rPr lang="de-DE" err="1"/>
              <a:t>Com</a:t>
            </a:r>
            <a:r>
              <a:rPr lang="de-DE"/>
              <a:t> Bd</a:t>
            </a:r>
            <a:r>
              <a:rPr lang="de-DE" dirty="0"/>
              <a:t>, 24 </a:t>
            </a:r>
            <a:r>
              <a:rPr lang="de-DE" dirty="0" err="1"/>
              <a:t>pt</a:t>
            </a:r>
            <a:endParaRPr lang="en-US" dirty="0"/>
          </a:p>
        </p:txBody>
      </p:sp>
      <p:sp>
        <p:nvSpPr>
          <p:cNvPr id="4" name="Textplatzhalter 3">
            <a:extLst>
              <a:ext uri="{FF2B5EF4-FFF2-40B4-BE49-F238E27FC236}">
                <a16:creationId xmlns:a16="http://schemas.microsoft.com/office/drawing/2014/main" id="{38C0110F-2625-4571-AE19-B8D78EAA1F97}"/>
              </a:ext>
            </a:extLst>
          </p:cNvPr>
          <p:cNvSpPr>
            <a:spLocks noGrp="1"/>
          </p:cNvSpPr>
          <p:nvPr>
            <p:ph type="body" sz="quarter" idx="13" hasCustomPrompt="1"/>
          </p:nvPr>
        </p:nvSpPr>
        <p:spPr>
          <a:xfrm>
            <a:off x="479425" y="778321"/>
            <a:ext cx="11233150" cy="319318"/>
          </a:xfrm>
        </p:spPr>
        <p:txBody>
          <a:bodyPr/>
          <a:lstStyle>
            <a:lvl1pPr>
              <a:defRPr sz="2000">
                <a:solidFill>
                  <a:schemeClr val="accent2"/>
                </a:solidFill>
                <a:latin typeface="+mn-lt"/>
              </a:defRPr>
            </a:lvl1pPr>
          </a:lstStyle>
          <a:p>
            <a:r>
              <a:rPr lang="de-DE" dirty="0" err="1"/>
              <a:t>Subline</a:t>
            </a:r>
            <a:r>
              <a:rPr lang="de-DE" dirty="0"/>
              <a:t>, Frutiger LT </a:t>
            </a:r>
            <a:r>
              <a:rPr lang="de-DE" err="1"/>
              <a:t>Com</a:t>
            </a:r>
            <a:r>
              <a:rPr lang="de-DE"/>
              <a:t> Lt</a:t>
            </a:r>
            <a:r>
              <a:rPr lang="de-DE" dirty="0"/>
              <a:t>, 20 </a:t>
            </a:r>
            <a:r>
              <a:rPr lang="de-DE" dirty="0" err="1"/>
              <a:t>pt</a:t>
            </a:r>
            <a:endParaRPr lang="en-US" dirty="0"/>
          </a:p>
        </p:txBody>
      </p:sp>
      <p:sp>
        <p:nvSpPr>
          <p:cNvPr id="5" name="Textplatzhalter 4">
            <a:extLst>
              <a:ext uri="{FF2B5EF4-FFF2-40B4-BE49-F238E27FC236}">
                <a16:creationId xmlns:a16="http://schemas.microsoft.com/office/drawing/2014/main" id="{79EF34A9-6B75-4492-8A12-35A87E55C8A4}"/>
              </a:ext>
            </a:extLst>
          </p:cNvPr>
          <p:cNvSpPr>
            <a:spLocks noGrp="1"/>
          </p:cNvSpPr>
          <p:nvPr>
            <p:ph type="body" sz="quarter" idx="14" hasCustomPrompt="1"/>
          </p:nvPr>
        </p:nvSpPr>
        <p:spPr>
          <a:xfrm>
            <a:off x="478199" y="1703388"/>
            <a:ext cx="2520950" cy="2640595"/>
          </a:xfrm>
        </p:spPr>
        <p:txBody>
          <a:bodyPr/>
          <a:lstStyle/>
          <a:p>
            <a:pPr lvl="0"/>
            <a:r>
              <a:rPr lang="de-DE" noProof="0" dirty="0"/>
              <a:t>Level 1</a:t>
            </a:r>
          </a:p>
          <a:p>
            <a:pPr lvl="1"/>
            <a:r>
              <a:rPr lang="de-DE" noProof="0" dirty="0"/>
              <a:t>Level 2</a:t>
            </a:r>
          </a:p>
          <a:p>
            <a:pPr lvl="2"/>
            <a:r>
              <a:rPr lang="de-DE" noProof="0" dirty="0"/>
              <a:t>Level 3</a:t>
            </a:r>
          </a:p>
          <a:p>
            <a:pPr lvl="3"/>
            <a:r>
              <a:rPr lang="de-DE" noProof="0" dirty="0"/>
              <a:t>Level 4</a:t>
            </a:r>
          </a:p>
          <a:p>
            <a:pPr lvl="4"/>
            <a:r>
              <a:rPr lang="de-DE" noProof="0" dirty="0"/>
              <a:t>Level 5</a:t>
            </a:r>
          </a:p>
          <a:p>
            <a:pPr lvl="5"/>
            <a:r>
              <a:rPr lang="de-DE" noProof="0" dirty="0"/>
              <a:t>Level 6</a:t>
            </a:r>
          </a:p>
          <a:p>
            <a:pPr lvl="6"/>
            <a:r>
              <a:rPr lang="de-DE" noProof="0" dirty="0"/>
              <a:t>Level 7</a:t>
            </a:r>
          </a:p>
          <a:p>
            <a:pPr lvl="7"/>
            <a:r>
              <a:rPr lang="de-DE" noProof="0" dirty="0"/>
              <a:t>Level 8</a:t>
            </a:r>
          </a:p>
          <a:p>
            <a:pPr lvl="8"/>
            <a:r>
              <a:rPr lang="de-DE" noProof="0" dirty="0"/>
              <a:t>Level 9</a:t>
            </a:r>
          </a:p>
        </p:txBody>
      </p:sp>
      <p:sp>
        <p:nvSpPr>
          <p:cNvPr id="8" name="Textplatzhalter 7">
            <a:extLst>
              <a:ext uri="{FF2B5EF4-FFF2-40B4-BE49-F238E27FC236}">
                <a16:creationId xmlns:a16="http://schemas.microsoft.com/office/drawing/2014/main" id="{2E310D88-98AF-4753-BFFB-0D7937A97280}"/>
              </a:ext>
            </a:extLst>
          </p:cNvPr>
          <p:cNvSpPr>
            <a:spLocks noGrp="1"/>
          </p:cNvSpPr>
          <p:nvPr>
            <p:ph type="body" sz="quarter" idx="15" hasCustomPrompt="1"/>
          </p:nvPr>
        </p:nvSpPr>
        <p:spPr>
          <a:xfrm>
            <a:off x="3395663" y="1703388"/>
            <a:ext cx="2520950" cy="2640595"/>
          </a:xfrm>
        </p:spPr>
        <p:txBody>
          <a:bodyPr/>
          <a:lstStyle/>
          <a:p>
            <a:pPr lvl="0"/>
            <a:r>
              <a:rPr lang="de-DE" noProof="0" dirty="0"/>
              <a:t>Level 1</a:t>
            </a:r>
          </a:p>
          <a:p>
            <a:pPr lvl="1"/>
            <a:r>
              <a:rPr lang="de-DE" noProof="0" dirty="0"/>
              <a:t>Level 2</a:t>
            </a:r>
          </a:p>
          <a:p>
            <a:pPr lvl="2"/>
            <a:r>
              <a:rPr lang="de-DE" noProof="0" dirty="0"/>
              <a:t>Level 3</a:t>
            </a:r>
          </a:p>
          <a:p>
            <a:pPr lvl="3"/>
            <a:r>
              <a:rPr lang="de-DE" noProof="0" dirty="0"/>
              <a:t>Level 4</a:t>
            </a:r>
          </a:p>
          <a:p>
            <a:pPr lvl="4"/>
            <a:r>
              <a:rPr lang="de-DE" noProof="0" dirty="0"/>
              <a:t>Level 5</a:t>
            </a:r>
          </a:p>
          <a:p>
            <a:pPr lvl="5"/>
            <a:r>
              <a:rPr lang="de-DE" noProof="0" dirty="0"/>
              <a:t>Level 6</a:t>
            </a:r>
          </a:p>
          <a:p>
            <a:pPr lvl="6"/>
            <a:r>
              <a:rPr lang="de-DE" noProof="0" dirty="0"/>
              <a:t>Level 7</a:t>
            </a:r>
          </a:p>
          <a:p>
            <a:pPr lvl="7"/>
            <a:r>
              <a:rPr lang="de-DE" noProof="0" dirty="0"/>
              <a:t>Level 8</a:t>
            </a:r>
          </a:p>
          <a:p>
            <a:pPr lvl="8"/>
            <a:r>
              <a:rPr lang="de-DE" noProof="0" dirty="0"/>
              <a:t>Level 9</a:t>
            </a:r>
          </a:p>
        </p:txBody>
      </p:sp>
      <p:sp>
        <p:nvSpPr>
          <p:cNvPr id="10" name="Textplatzhalter 9">
            <a:extLst>
              <a:ext uri="{FF2B5EF4-FFF2-40B4-BE49-F238E27FC236}">
                <a16:creationId xmlns:a16="http://schemas.microsoft.com/office/drawing/2014/main" id="{CBED3F47-FB9A-471A-8A6D-C6AC2320A9A4}"/>
              </a:ext>
            </a:extLst>
          </p:cNvPr>
          <p:cNvSpPr>
            <a:spLocks noGrp="1"/>
          </p:cNvSpPr>
          <p:nvPr>
            <p:ph type="body" sz="quarter" idx="16" hasCustomPrompt="1"/>
          </p:nvPr>
        </p:nvSpPr>
        <p:spPr>
          <a:xfrm>
            <a:off x="6275388" y="1703388"/>
            <a:ext cx="2520950" cy="2640595"/>
          </a:xfrm>
        </p:spPr>
        <p:txBody>
          <a:bodyPr/>
          <a:lstStyle/>
          <a:p>
            <a:pPr lvl="0"/>
            <a:r>
              <a:rPr lang="de-DE" noProof="0" dirty="0"/>
              <a:t>Level 1</a:t>
            </a:r>
          </a:p>
          <a:p>
            <a:pPr lvl="1"/>
            <a:r>
              <a:rPr lang="de-DE" noProof="0" dirty="0"/>
              <a:t>Level 2</a:t>
            </a:r>
          </a:p>
          <a:p>
            <a:pPr lvl="2"/>
            <a:r>
              <a:rPr lang="de-DE" noProof="0" dirty="0"/>
              <a:t>Level 3</a:t>
            </a:r>
          </a:p>
          <a:p>
            <a:pPr lvl="3"/>
            <a:r>
              <a:rPr lang="de-DE" noProof="0" dirty="0"/>
              <a:t>Level 4</a:t>
            </a:r>
          </a:p>
          <a:p>
            <a:pPr lvl="4"/>
            <a:r>
              <a:rPr lang="de-DE" noProof="0" dirty="0"/>
              <a:t>Level 5</a:t>
            </a:r>
          </a:p>
          <a:p>
            <a:pPr lvl="5"/>
            <a:r>
              <a:rPr lang="de-DE" noProof="0" dirty="0"/>
              <a:t>Level 6</a:t>
            </a:r>
          </a:p>
          <a:p>
            <a:pPr lvl="6"/>
            <a:r>
              <a:rPr lang="de-DE" noProof="0" dirty="0"/>
              <a:t>Level 7</a:t>
            </a:r>
          </a:p>
          <a:p>
            <a:pPr lvl="7"/>
            <a:r>
              <a:rPr lang="de-DE" noProof="0" dirty="0"/>
              <a:t>Level 8</a:t>
            </a:r>
          </a:p>
          <a:p>
            <a:pPr lvl="8"/>
            <a:r>
              <a:rPr lang="de-DE" noProof="0" dirty="0"/>
              <a:t>Level 9</a:t>
            </a:r>
          </a:p>
        </p:txBody>
      </p:sp>
      <p:sp>
        <p:nvSpPr>
          <p:cNvPr id="15" name="Textplatzhalter 14">
            <a:extLst>
              <a:ext uri="{FF2B5EF4-FFF2-40B4-BE49-F238E27FC236}">
                <a16:creationId xmlns:a16="http://schemas.microsoft.com/office/drawing/2014/main" id="{A4C0EBAA-DEB8-42ED-9FF0-97A1433AEB53}"/>
              </a:ext>
            </a:extLst>
          </p:cNvPr>
          <p:cNvSpPr>
            <a:spLocks noGrp="1"/>
          </p:cNvSpPr>
          <p:nvPr>
            <p:ph type="body" sz="quarter" idx="17" hasCustomPrompt="1"/>
          </p:nvPr>
        </p:nvSpPr>
        <p:spPr>
          <a:xfrm>
            <a:off x="9191625" y="1703388"/>
            <a:ext cx="2520950" cy="2640595"/>
          </a:xfrm>
        </p:spPr>
        <p:txBody>
          <a:bodyPr/>
          <a:lstStyle/>
          <a:p>
            <a:pPr lvl="0"/>
            <a:r>
              <a:rPr lang="de-DE" noProof="0" dirty="0"/>
              <a:t>Level 1</a:t>
            </a:r>
          </a:p>
          <a:p>
            <a:pPr lvl="1"/>
            <a:r>
              <a:rPr lang="de-DE" noProof="0" dirty="0"/>
              <a:t>Level 2</a:t>
            </a:r>
          </a:p>
          <a:p>
            <a:pPr lvl="2"/>
            <a:r>
              <a:rPr lang="de-DE" noProof="0" dirty="0"/>
              <a:t>Level 3</a:t>
            </a:r>
          </a:p>
          <a:p>
            <a:pPr lvl="3"/>
            <a:r>
              <a:rPr lang="de-DE" noProof="0" dirty="0"/>
              <a:t>Level 4</a:t>
            </a:r>
          </a:p>
          <a:p>
            <a:pPr lvl="4"/>
            <a:r>
              <a:rPr lang="de-DE" noProof="0" dirty="0"/>
              <a:t>Level 5</a:t>
            </a:r>
          </a:p>
          <a:p>
            <a:pPr lvl="5"/>
            <a:r>
              <a:rPr lang="de-DE" noProof="0" dirty="0"/>
              <a:t>Level 6</a:t>
            </a:r>
          </a:p>
          <a:p>
            <a:pPr lvl="6"/>
            <a:r>
              <a:rPr lang="de-DE" noProof="0" dirty="0"/>
              <a:t>Level 7</a:t>
            </a:r>
          </a:p>
          <a:p>
            <a:pPr lvl="7"/>
            <a:r>
              <a:rPr lang="de-DE" noProof="0" dirty="0"/>
              <a:t>Level 8</a:t>
            </a:r>
          </a:p>
          <a:p>
            <a:pPr lvl="8"/>
            <a:r>
              <a:rPr lang="de-DE" noProof="0" dirty="0"/>
              <a:t>Level 9</a:t>
            </a:r>
          </a:p>
        </p:txBody>
      </p:sp>
      <p:sp>
        <p:nvSpPr>
          <p:cNvPr id="12" name="Datumsplatzhalter 2">
            <a:extLst>
              <a:ext uri="{FF2B5EF4-FFF2-40B4-BE49-F238E27FC236}">
                <a16:creationId xmlns:a16="http://schemas.microsoft.com/office/drawing/2014/main" id="{56FF950F-7CA9-BF30-E02D-744AAF4738C3}"/>
              </a:ext>
            </a:extLst>
          </p:cNvPr>
          <p:cNvSpPr txBox="1">
            <a:spLocks/>
          </p:cNvSpPr>
          <p:nvPr userDrawn="1"/>
        </p:nvSpPr>
        <p:spPr>
          <a:xfrm>
            <a:off x="1972034" y="6155530"/>
            <a:ext cx="929549" cy="702469"/>
          </a:xfrm>
          <a:prstGeom prst="rect">
            <a:avLst/>
          </a:prstGeom>
        </p:spPr>
        <p:txBody>
          <a:bodyPr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sz="800" dirty="0">
                <a:solidFill>
                  <a:prstClr val="black"/>
                </a:solidFill>
                <a:highlight>
                  <a:srgbClr val="FFFFFF"/>
                </a:highlight>
                <a:latin typeface="Frutiger LT Com 45 Light"/>
              </a:rPr>
              <a:t>10.07.2023</a:t>
            </a:r>
            <a:endParaRPr lang="de-DE" sz="800" dirty="0">
              <a:solidFill>
                <a:prstClr val="black"/>
              </a:solidFill>
              <a:highlight>
                <a:srgbClr val="FFFFFF"/>
              </a:highlight>
              <a:latin typeface="Frutiger LT Com 45 Light"/>
            </a:endParaRPr>
          </a:p>
        </p:txBody>
      </p:sp>
      <p:sp>
        <p:nvSpPr>
          <p:cNvPr id="14" name="Foliennummernplatzhalter 8">
            <a:extLst>
              <a:ext uri="{FF2B5EF4-FFF2-40B4-BE49-F238E27FC236}">
                <a16:creationId xmlns:a16="http://schemas.microsoft.com/office/drawing/2014/main" id="{58F8C2B6-254D-2ACB-2F1D-8D62291DA854}"/>
              </a:ext>
            </a:extLst>
          </p:cNvPr>
          <p:cNvSpPr>
            <a:spLocks noGrp="1"/>
          </p:cNvSpPr>
          <p:nvPr>
            <p:ph type="sldNum" sz="quarter" idx="4"/>
          </p:nvPr>
        </p:nvSpPr>
        <p:spPr>
          <a:xfrm>
            <a:off x="742001" y="6155530"/>
            <a:ext cx="408932" cy="711994"/>
          </a:xfrm>
          <a:prstGeom prst="rect">
            <a:avLst/>
          </a:prstGeom>
        </p:spPr>
        <p:txBody>
          <a:bodyPr anchor="ctr"/>
          <a:lstStyle>
            <a:lvl1pPr>
              <a:defRPr sz="1100"/>
            </a:lvl1pPr>
          </a:lstStyle>
          <a:p>
            <a:fld id="{3D81EE41-304C-41C3-8185-350F2275D756}" type="slidenum">
              <a:rPr lang="de-DE" smtClean="0"/>
              <a:pPr/>
              <a:t>‹#›</a:t>
            </a:fld>
            <a:r>
              <a:rPr lang="de-DE" dirty="0"/>
              <a:t> </a:t>
            </a:r>
          </a:p>
        </p:txBody>
      </p:sp>
      <p:sp>
        <p:nvSpPr>
          <p:cNvPr id="16" name="Datumsplatzhalter 2">
            <a:extLst>
              <a:ext uri="{FF2B5EF4-FFF2-40B4-BE49-F238E27FC236}">
                <a16:creationId xmlns:a16="http://schemas.microsoft.com/office/drawing/2014/main" id="{3848575C-014C-63E5-0CFE-0F47CE6392FF}"/>
              </a:ext>
            </a:extLst>
          </p:cNvPr>
          <p:cNvSpPr txBox="1">
            <a:spLocks/>
          </p:cNvSpPr>
          <p:nvPr userDrawn="1"/>
        </p:nvSpPr>
        <p:spPr>
          <a:xfrm>
            <a:off x="390884" y="6155531"/>
            <a:ext cx="760049" cy="702469"/>
          </a:xfrm>
          <a:prstGeom prst="rect">
            <a:avLst/>
          </a:prstGeom>
        </p:spPr>
        <p:txBody>
          <a:bodyPr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sz="800" dirty="0">
                <a:solidFill>
                  <a:prstClr val="black"/>
                </a:solidFill>
                <a:highlight>
                  <a:srgbClr val="FFFFFF"/>
                </a:highlight>
                <a:latin typeface="Frutiger LT Com 45 Light"/>
              </a:rPr>
              <a:t>Page </a:t>
            </a:r>
            <a:endParaRPr lang="de-DE" sz="800" dirty="0">
              <a:solidFill>
                <a:prstClr val="black"/>
              </a:solidFill>
              <a:highlight>
                <a:srgbClr val="FFFFFF"/>
              </a:highlight>
              <a:latin typeface="Frutiger LT Com 45 Light"/>
            </a:endParaRPr>
          </a:p>
        </p:txBody>
      </p:sp>
    </p:spTree>
    <p:extLst>
      <p:ext uri="{BB962C8B-B14F-4D97-AF65-F5344CB8AC3E}">
        <p14:creationId xmlns:p14="http://schemas.microsoft.com/office/powerpoint/2010/main" val="808426483"/>
      </p:ext>
    </p:extLst>
  </p:cSld>
  <p:clrMapOvr>
    <a:masterClrMapping/>
  </p:clrMapOvr>
  <p:extLst>
    <p:ext uri="{DCECCB84-F9BA-43D5-87BE-67443E8EF086}">
      <p15:sldGuideLst xmlns:p15="http://schemas.microsoft.com/office/powerpoint/2012/main">
        <p15:guide id="1" pos="3953">
          <p15:clr>
            <a:srgbClr val="FBAE40"/>
          </p15:clr>
        </p15:guide>
        <p15:guide id="2" pos="3727">
          <p15:clr>
            <a:srgbClr val="FBAE40"/>
          </p15:clr>
        </p15:guide>
        <p15:guide id="3" pos="2139">
          <p15:clr>
            <a:srgbClr val="FBAE40"/>
          </p15:clr>
        </p15:guide>
        <p15:guide id="4" pos="1890">
          <p15:clr>
            <a:srgbClr val="FBAE40"/>
          </p15:clr>
        </p15:guide>
        <p15:guide id="5" pos="5541">
          <p15:clr>
            <a:srgbClr val="FBAE40"/>
          </p15:clr>
        </p15:guide>
        <p15:guide id="6" pos="579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Inhalt – 2 Spalten mit Bild">
    <p:spTree>
      <p:nvGrpSpPr>
        <p:cNvPr id="1" name=""/>
        <p:cNvGrpSpPr/>
        <p:nvPr/>
      </p:nvGrpSpPr>
      <p:grpSpPr>
        <a:xfrm>
          <a:off x="0" y="0"/>
          <a:ext cx="0" cy="0"/>
          <a:chOff x="0" y="0"/>
          <a:chExt cx="0" cy="0"/>
        </a:xfrm>
      </p:grpSpPr>
      <p:graphicFrame>
        <p:nvGraphicFramePr>
          <p:cNvPr id="10" name="Objekt 9" hidden="1">
            <a:extLst>
              <a:ext uri="{FF2B5EF4-FFF2-40B4-BE49-F238E27FC236}">
                <a16:creationId xmlns:a16="http://schemas.microsoft.com/office/drawing/2014/main" id="{33CE2A8B-DF0C-4ED8-B188-C82210FB6606}"/>
              </a:ext>
            </a:extLst>
          </p:cNvPr>
          <p:cNvGraphicFramePr>
            <a:graphicFrameLocks noChangeAspect="1"/>
          </p:cNvGraphicFramePr>
          <p:nvPr userDrawn="1">
            <p:custDataLst>
              <p:tags r:id="rId1"/>
            </p:custDataLst>
            <p:extLst>
              <p:ext uri="{D42A27DB-BD31-4B8C-83A1-F6EECF244321}">
                <p14:modId xmlns:p14="http://schemas.microsoft.com/office/powerpoint/2010/main" val="193205383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44" imgH="345" progId="TCLayout.ActiveDocument.1">
                  <p:embed/>
                </p:oleObj>
              </mc:Choice>
              <mc:Fallback>
                <p:oleObj name="think-cell Folie" r:id="rId3" imgW="344" imgH="345" progId="TCLayout.ActiveDocument.1">
                  <p:embed/>
                  <p:pic>
                    <p:nvPicPr>
                      <p:cNvPr id="10" name="Objekt 9" hidden="1">
                        <a:extLst>
                          <a:ext uri="{FF2B5EF4-FFF2-40B4-BE49-F238E27FC236}">
                            <a16:creationId xmlns:a16="http://schemas.microsoft.com/office/drawing/2014/main" id="{33CE2A8B-DF0C-4ED8-B188-C82210FB6606}"/>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4" name="Bildplatzhalter 13">
            <a:extLst>
              <a:ext uri="{FF2B5EF4-FFF2-40B4-BE49-F238E27FC236}">
                <a16:creationId xmlns:a16="http://schemas.microsoft.com/office/drawing/2014/main" id="{CFAEF65E-2013-4B54-9E56-910C87DFAA2D}"/>
              </a:ext>
            </a:extLst>
          </p:cNvPr>
          <p:cNvSpPr>
            <a:spLocks noGrp="1"/>
          </p:cNvSpPr>
          <p:nvPr>
            <p:ph type="pic" sz="quarter" idx="13"/>
          </p:nvPr>
        </p:nvSpPr>
        <p:spPr bwMode="gray">
          <a:xfrm>
            <a:off x="6275388" y="1"/>
            <a:ext cx="5916612" cy="6153149"/>
          </a:xfrm>
          <a:custGeom>
            <a:avLst/>
            <a:gdLst>
              <a:gd name="connsiteX0" fmla="*/ 0 w 5916612"/>
              <a:gd name="connsiteY0" fmla="*/ 0 h 6156325"/>
              <a:gd name="connsiteX1" fmla="*/ 5916612 w 5916612"/>
              <a:gd name="connsiteY1" fmla="*/ 0 h 6156325"/>
              <a:gd name="connsiteX2" fmla="*/ 5916612 w 5916612"/>
              <a:gd name="connsiteY2" fmla="*/ 6156325 h 6156325"/>
              <a:gd name="connsiteX3" fmla="*/ 0 w 5916612"/>
              <a:gd name="connsiteY3" fmla="*/ 6156325 h 6156325"/>
            </a:gdLst>
            <a:ahLst/>
            <a:cxnLst>
              <a:cxn ang="0">
                <a:pos x="connsiteX0" y="connsiteY0"/>
              </a:cxn>
              <a:cxn ang="0">
                <a:pos x="connsiteX1" y="connsiteY1"/>
              </a:cxn>
              <a:cxn ang="0">
                <a:pos x="connsiteX2" y="connsiteY2"/>
              </a:cxn>
              <a:cxn ang="0">
                <a:pos x="connsiteX3" y="connsiteY3"/>
              </a:cxn>
            </a:cxnLst>
            <a:rect l="l" t="t" r="r" b="b"/>
            <a:pathLst>
              <a:path w="5916612" h="6156325">
                <a:moveTo>
                  <a:pt x="0" y="0"/>
                </a:moveTo>
                <a:lnTo>
                  <a:pt x="5916612" y="0"/>
                </a:lnTo>
                <a:lnTo>
                  <a:pt x="5916612" y="6156325"/>
                </a:lnTo>
                <a:lnTo>
                  <a:pt x="0" y="6156325"/>
                </a:lnTo>
                <a:close/>
              </a:path>
            </a:pathLst>
          </a:custGeom>
          <a:solidFill>
            <a:schemeClr val="bg2">
              <a:lumMod val="20000"/>
              <a:lumOff val="80000"/>
            </a:schemeClr>
          </a:solidFill>
        </p:spPr>
        <p:txBody>
          <a:bodyPr wrap="square">
            <a:noAutofit/>
          </a:bodyPr>
          <a:lstStyle>
            <a:lvl1pPr>
              <a:defRPr>
                <a:solidFill>
                  <a:schemeClr val="bg1"/>
                </a:solidFill>
              </a:defRPr>
            </a:lvl1pPr>
          </a:lstStyle>
          <a:p>
            <a:r>
              <a:rPr lang="en-US"/>
              <a:t>Click icon to add picture</a:t>
            </a:r>
          </a:p>
        </p:txBody>
      </p:sp>
      <p:sp>
        <p:nvSpPr>
          <p:cNvPr id="2" name="Titel 1">
            <a:extLst>
              <a:ext uri="{FF2B5EF4-FFF2-40B4-BE49-F238E27FC236}">
                <a16:creationId xmlns:a16="http://schemas.microsoft.com/office/drawing/2014/main" id="{C16DB4C6-EB43-4DAF-85FB-3D5502FB732E}"/>
              </a:ext>
            </a:extLst>
          </p:cNvPr>
          <p:cNvSpPr>
            <a:spLocks noGrp="1"/>
          </p:cNvSpPr>
          <p:nvPr>
            <p:ph type="title" hasCustomPrompt="1"/>
          </p:nvPr>
        </p:nvSpPr>
        <p:spPr>
          <a:xfrm>
            <a:off x="479425" y="395588"/>
            <a:ext cx="5437188" cy="382733"/>
          </a:xfrm>
        </p:spPr>
        <p:txBody>
          <a:bodyPr vert="horz"/>
          <a:lstStyle/>
          <a:p>
            <a:r>
              <a:rPr lang="de-DE" dirty="0"/>
              <a:t>Headline, Frutiger LT </a:t>
            </a:r>
            <a:r>
              <a:rPr lang="de-DE" err="1"/>
              <a:t>Com</a:t>
            </a:r>
            <a:r>
              <a:rPr lang="de-DE"/>
              <a:t> Bd</a:t>
            </a:r>
            <a:r>
              <a:rPr lang="de-DE" dirty="0"/>
              <a:t>, 24 </a:t>
            </a:r>
            <a:r>
              <a:rPr lang="de-DE" dirty="0" err="1"/>
              <a:t>pt</a:t>
            </a:r>
            <a:endParaRPr lang="en-US" dirty="0"/>
          </a:p>
        </p:txBody>
      </p:sp>
      <p:sp>
        <p:nvSpPr>
          <p:cNvPr id="5" name="Textplatzhalter 4">
            <a:extLst>
              <a:ext uri="{FF2B5EF4-FFF2-40B4-BE49-F238E27FC236}">
                <a16:creationId xmlns:a16="http://schemas.microsoft.com/office/drawing/2014/main" id="{B238F142-8C02-4935-B629-B6251A26C16E}"/>
              </a:ext>
            </a:extLst>
          </p:cNvPr>
          <p:cNvSpPr>
            <a:spLocks noGrp="1"/>
          </p:cNvSpPr>
          <p:nvPr>
            <p:ph type="body" sz="quarter" idx="17" hasCustomPrompt="1"/>
          </p:nvPr>
        </p:nvSpPr>
        <p:spPr>
          <a:xfrm>
            <a:off x="479425" y="778321"/>
            <a:ext cx="5437188" cy="318933"/>
          </a:xfrm>
        </p:spPr>
        <p:txBody>
          <a:bodyPr/>
          <a:lstStyle>
            <a:lvl1pPr>
              <a:defRPr sz="2000">
                <a:solidFill>
                  <a:schemeClr val="accent2"/>
                </a:solidFill>
                <a:latin typeface="+mn-lt"/>
              </a:defRPr>
            </a:lvl1pPr>
          </a:lstStyle>
          <a:p>
            <a:r>
              <a:rPr lang="de-DE" dirty="0" err="1"/>
              <a:t>Subline</a:t>
            </a:r>
            <a:r>
              <a:rPr lang="de-DE" dirty="0"/>
              <a:t>, Frutiger LT </a:t>
            </a:r>
            <a:r>
              <a:rPr lang="de-DE" err="1"/>
              <a:t>Com</a:t>
            </a:r>
            <a:r>
              <a:rPr lang="de-DE"/>
              <a:t> Lt</a:t>
            </a:r>
            <a:r>
              <a:rPr lang="de-DE" dirty="0"/>
              <a:t>, 20 </a:t>
            </a:r>
            <a:r>
              <a:rPr lang="de-DE" dirty="0" err="1"/>
              <a:t>pt</a:t>
            </a:r>
            <a:endParaRPr lang="en-US" dirty="0"/>
          </a:p>
        </p:txBody>
      </p:sp>
      <p:sp>
        <p:nvSpPr>
          <p:cNvPr id="4" name="Textplatzhalter 3">
            <a:extLst>
              <a:ext uri="{FF2B5EF4-FFF2-40B4-BE49-F238E27FC236}">
                <a16:creationId xmlns:a16="http://schemas.microsoft.com/office/drawing/2014/main" id="{C34FD108-BE77-4119-8953-7B3B60E98A00}"/>
              </a:ext>
            </a:extLst>
          </p:cNvPr>
          <p:cNvSpPr>
            <a:spLocks noGrp="1"/>
          </p:cNvSpPr>
          <p:nvPr>
            <p:ph type="body" sz="quarter" idx="18" hasCustomPrompt="1"/>
          </p:nvPr>
        </p:nvSpPr>
        <p:spPr>
          <a:xfrm>
            <a:off x="478199" y="1703388"/>
            <a:ext cx="5437188" cy="2640595"/>
          </a:xfrm>
        </p:spPr>
        <p:txBody>
          <a:bodyPr/>
          <a:lstStyle/>
          <a:p>
            <a:pPr lvl="0"/>
            <a:r>
              <a:rPr lang="de-DE" noProof="0" dirty="0"/>
              <a:t>Level 1</a:t>
            </a:r>
          </a:p>
          <a:p>
            <a:pPr lvl="1"/>
            <a:r>
              <a:rPr lang="de-DE" noProof="0" dirty="0"/>
              <a:t>Level 2</a:t>
            </a:r>
          </a:p>
          <a:p>
            <a:pPr lvl="2"/>
            <a:r>
              <a:rPr lang="de-DE" noProof="0" dirty="0"/>
              <a:t>Level 3</a:t>
            </a:r>
          </a:p>
          <a:p>
            <a:pPr lvl="3"/>
            <a:r>
              <a:rPr lang="de-DE" noProof="0" dirty="0"/>
              <a:t>Level 4</a:t>
            </a:r>
          </a:p>
          <a:p>
            <a:pPr lvl="4"/>
            <a:r>
              <a:rPr lang="de-DE" noProof="0" dirty="0"/>
              <a:t>Level 5</a:t>
            </a:r>
          </a:p>
          <a:p>
            <a:pPr lvl="5"/>
            <a:r>
              <a:rPr lang="de-DE" noProof="0" dirty="0"/>
              <a:t>Level 6</a:t>
            </a:r>
          </a:p>
          <a:p>
            <a:pPr lvl="6"/>
            <a:r>
              <a:rPr lang="de-DE" noProof="0" dirty="0"/>
              <a:t>Level 7</a:t>
            </a:r>
          </a:p>
          <a:p>
            <a:pPr lvl="7"/>
            <a:r>
              <a:rPr lang="de-DE" noProof="0" dirty="0"/>
              <a:t>Level 8</a:t>
            </a:r>
          </a:p>
          <a:p>
            <a:pPr lvl="8"/>
            <a:r>
              <a:rPr lang="de-DE" noProof="0" dirty="0"/>
              <a:t>Level 9</a:t>
            </a:r>
          </a:p>
        </p:txBody>
      </p:sp>
      <p:sp>
        <p:nvSpPr>
          <p:cNvPr id="9" name="Datumsplatzhalter 2">
            <a:extLst>
              <a:ext uri="{FF2B5EF4-FFF2-40B4-BE49-F238E27FC236}">
                <a16:creationId xmlns:a16="http://schemas.microsoft.com/office/drawing/2014/main" id="{767FF6A4-CB25-CF73-3273-36585F1A2E73}"/>
              </a:ext>
            </a:extLst>
          </p:cNvPr>
          <p:cNvSpPr txBox="1">
            <a:spLocks/>
          </p:cNvSpPr>
          <p:nvPr userDrawn="1"/>
        </p:nvSpPr>
        <p:spPr>
          <a:xfrm>
            <a:off x="1972034" y="6155530"/>
            <a:ext cx="929549" cy="702469"/>
          </a:xfrm>
          <a:prstGeom prst="rect">
            <a:avLst/>
          </a:prstGeom>
        </p:spPr>
        <p:txBody>
          <a:bodyPr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sz="800" dirty="0">
                <a:solidFill>
                  <a:prstClr val="black"/>
                </a:solidFill>
                <a:highlight>
                  <a:srgbClr val="FFFFFF"/>
                </a:highlight>
                <a:latin typeface="Frutiger LT Com 45 Light"/>
              </a:rPr>
              <a:t>10.07.2023</a:t>
            </a:r>
            <a:endParaRPr lang="de-DE" sz="800" dirty="0">
              <a:solidFill>
                <a:prstClr val="black"/>
              </a:solidFill>
              <a:highlight>
                <a:srgbClr val="FFFFFF"/>
              </a:highlight>
              <a:latin typeface="Frutiger LT Com 45 Light"/>
            </a:endParaRPr>
          </a:p>
        </p:txBody>
      </p:sp>
      <p:sp>
        <p:nvSpPr>
          <p:cNvPr id="12" name="Foliennummernplatzhalter 8">
            <a:extLst>
              <a:ext uri="{FF2B5EF4-FFF2-40B4-BE49-F238E27FC236}">
                <a16:creationId xmlns:a16="http://schemas.microsoft.com/office/drawing/2014/main" id="{DEDC4E3C-5F1B-451F-C77F-130C7E399F75}"/>
              </a:ext>
            </a:extLst>
          </p:cNvPr>
          <p:cNvSpPr>
            <a:spLocks noGrp="1"/>
          </p:cNvSpPr>
          <p:nvPr>
            <p:ph type="sldNum" sz="quarter" idx="4"/>
          </p:nvPr>
        </p:nvSpPr>
        <p:spPr>
          <a:xfrm>
            <a:off x="742001" y="6155530"/>
            <a:ext cx="408932" cy="711994"/>
          </a:xfrm>
          <a:prstGeom prst="rect">
            <a:avLst/>
          </a:prstGeom>
        </p:spPr>
        <p:txBody>
          <a:bodyPr anchor="ctr"/>
          <a:lstStyle>
            <a:lvl1pPr>
              <a:defRPr sz="1100"/>
            </a:lvl1pPr>
          </a:lstStyle>
          <a:p>
            <a:fld id="{3D81EE41-304C-41C3-8185-350F2275D756}" type="slidenum">
              <a:rPr lang="de-DE" smtClean="0"/>
              <a:pPr/>
              <a:t>‹#›</a:t>
            </a:fld>
            <a:r>
              <a:rPr lang="de-DE" dirty="0"/>
              <a:t> </a:t>
            </a:r>
          </a:p>
        </p:txBody>
      </p:sp>
      <p:sp>
        <p:nvSpPr>
          <p:cNvPr id="13" name="Datumsplatzhalter 2">
            <a:extLst>
              <a:ext uri="{FF2B5EF4-FFF2-40B4-BE49-F238E27FC236}">
                <a16:creationId xmlns:a16="http://schemas.microsoft.com/office/drawing/2014/main" id="{C7865A56-731E-3DAB-FA80-CD88C88669ED}"/>
              </a:ext>
            </a:extLst>
          </p:cNvPr>
          <p:cNvSpPr txBox="1">
            <a:spLocks/>
          </p:cNvSpPr>
          <p:nvPr userDrawn="1"/>
        </p:nvSpPr>
        <p:spPr>
          <a:xfrm>
            <a:off x="390884" y="6155531"/>
            <a:ext cx="760049" cy="702469"/>
          </a:xfrm>
          <a:prstGeom prst="rect">
            <a:avLst/>
          </a:prstGeom>
        </p:spPr>
        <p:txBody>
          <a:bodyPr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sz="800" dirty="0">
                <a:solidFill>
                  <a:prstClr val="black"/>
                </a:solidFill>
                <a:highlight>
                  <a:srgbClr val="FFFFFF"/>
                </a:highlight>
                <a:latin typeface="Frutiger LT Com 45 Light"/>
              </a:rPr>
              <a:t>Page </a:t>
            </a:r>
            <a:endParaRPr lang="de-DE" sz="800" dirty="0">
              <a:solidFill>
                <a:prstClr val="black"/>
              </a:solidFill>
              <a:highlight>
                <a:srgbClr val="FFFFFF"/>
              </a:highlight>
              <a:latin typeface="Frutiger LT Com 45 Light"/>
            </a:endParaRPr>
          </a:p>
        </p:txBody>
      </p:sp>
    </p:spTree>
    <p:extLst>
      <p:ext uri="{BB962C8B-B14F-4D97-AF65-F5344CB8AC3E}">
        <p14:creationId xmlns:p14="http://schemas.microsoft.com/office/powerpoint/2010/main" val="3954079962"/>
      </p:ext>
    </p:extLst>
  </p:cSld>
  <p:clrMapOvr>
    <a:masterClrMapping/>
  </p:clrMapOvr>
  <p:extLst>
    <p:ext uri="{DCECCB84-F9BA-43D5-87BE-67443E8EF086}">
      <p15:sldGuideLst xmlns:p15="http://schemas.microsoft.com/office/powerpoint/2012/main">
        <p15:guide id="1" pos="3953">
          <p15:clr>
            <a:srgbClr val="FBAE40"/>
          </p15:clr>
        </p15:guide>
        <p15:guide id="2" pos="3727">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nhalt – 3 Spalten mit Bild">
    <p:spTree>
      <p:nvGrpSpPr>
        <p:cNvPr id="1" name=""/>
        <p:cNvGrpSpPr/>
        <p:nvPr/>
      </p:nvGrpSpPr>
      <p:grpSpPr>
        <a:xfrm>
          <a:off x="0" y="0"/>
          <a:ext cx="0" cy="0"/>
          <a:chOff x="0" y="0"/>
          <a:chExt cx="0" cy="0"/>
        </a:xfrm>
      </p:grpSpPr>
      <p:graphicFrame>
        <p:nvGraphicFramePr>
          <p:cNvPr id="10" name="Objekt 9" hidden="1">
            <a:extLst>
              <a:ext uri="{FF2B5EF4-FFF2-40B4-BE49-F238E27FC236}">
                <a16:creationId xmlns:a16="http://schemas.microsoft.com/office/drawing/2014/main" id="{D3ED57BE-37A9-4D96-8E88-2396C118622D}"/>
              </a:ext>
            </a:extLst>
          </p:cNvPr>
          <p:cNvGraphicFramePr>
            <a:graphicFrameLocks noChangeAspect="1"/>
          </p:cNvGraphicFramePr>
          <p:nvPr userDrawn="1">
            <p:custDataLst>
              <p:tags r:id="rId1"/>
            </p:custDataLst>
            <p:extLst>
              <p:ext uri="{D42A27DB-BD31-4B8C-83A1-F6EECF244321}">
                <p14:modId xmlns:p14="http://schemas.microsoft.com/office/powerpoint/2010/main" val="286493018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44" imgH="345" progId="TCLayout.ActiveDocument.1">
                  <p:embed/>
                </p:oleObj>
              </mc:Choice>
              <mc:Fallback>
                <p:oleObj name="think-cell Folie" r:id="rId3" imgW="344" imgH="345" progId="TCLayout.ActiveDocument.1">
                  <p:embed/>
                  <p:pic>
                    <p:nvPicPr>
                      <p:cNvPr id="10" name="Objekt 9" hidden="1">
                        <a:extLst>
                          <a:ext uri="{FF2B5EF4-FFF2-40B4-BE49-F238E27FC236}">
                            <a16:creationId xmlns:a16="http://schemas.microsoft.com/office/drawing/2014/main" id="{D3ED57BE-37A9-4D96-8E88-2396C118622D}"/>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4" name="Bildplatzhalter 13">
            <a:extLst>
              <a:ext uri="{FF2B5EF4-FFF2-40B4-BE49-F238E27FC236}">
                <a16:creationId xmlns:a16="http://schemas.microsoft.com/office/drawing/2014/main" id="{74C1AFAD-5D62-4BBC-A0F2-D7498EBFA13F}"/>
              </a:ext>
            </a:extLst>
          </p:cNvPr>
          <p:cNvSpPr>
            <a:spLocks noGrp="1"/>
          </p:cNvSpPr>
          <p:nvPr>
            <p:ph type="pic" sz="quarter" idx="13"/>
          </p:nvPr>
        </p:nvSpPr>
        <p:spPr bwMode="gray">
          <a:xfrm>
            <a:off x="8220075" y="1"/>
            <a:ext cx="3971925" cy="6153149"/>
          </a:xfrm>
          <a:custGeom>
            <a:avLst/>
            <a:gdLst>
              <a:gd name="connsiteX0" fmla="*/ 0 w 3971925"/>
              <a:gd name="connsiteY0" fmla="*/ 0 h 6156325"/>
              <a:gd name="connsiteX1" fmla="*/ 3971925 w 3971925"/>
              <a:gd name="connsiteY1" fmla="*/ 0 h 6156325"/>
              <a:gd name="connsiteX2" fmla="*/ 3971925 w 3971925"/>
              <a:gd name="connsiteY2" fmla="*/ 6156325 h 6156325"/>
              <a:gd name="connsiteX3" fmla="*/ 0 w 3971925"/>
              <a:gd name="connsiteY3" fmla="*/ 6156325 h 6156325"/>
            </a:gdLst>
            <a:ahLst/>
            <a:cxnLst>
              <a:cxn ang="0">
                <a:pos x="connsiteX0" y="connsiteY0"/>
              </a:cxn>
              <a:cxn ang="0">
                <a:pos x="connsiteX1" y="connsiteY1"/>
              </a:cxn>
              <a:cxn ang="0">
                <a:pos x="connsiteX2" y="connsiteY2"/>
              </a:cxn>
              <a:cxn ang="0">
                <a:pos x="connsiteX3" y="connsiteY3"/>
              </a:cxn>
            </a:cxnLst>
            <a:rect l="l" t="t" r="r" b="b"/>
            <a:pathLst>
              <a:path w="3971925" h="6156325">
                <a:moveTo>
                  <a:pt x="0" y="0"/>
                </a:moveTo>
                <a:lnTo>
                  <a:pt x="3971925" y="0"/>
                </a:lnTo>
                <a:lnTo>
                  <a:pt x="3971925" y="6156325"/>
                </a:lnTo>
                <a:lnTo>
                  <a:pt x="0" y="6156325"/>
                </a:lnTo>
                <a:close/>
              </a:path>
            </a:pathLst>
          </a:custGeom>
          <a:solidFill>
            <a:schemeClr val="bg2">
              <a:lumMod val="20000"/>
              <a:lumOff val="80000"/>
            </a:schemeClr>
          </a:solidFill>
        </p:spPr>
        <p:txBody>
          <a:bodyPr wrap="square">
            <a:noAutofit/>
          </a:bodyPr>
          <a:lstStyle>
            <a:lvl1pPr>
              <a:defRPr>
                <a:solidFill>
                  <a:schemeClr val="bg1"/>
                </a:solidFill>
              </a:defRPr>
            </a:lvl1pPr>
          </a:lstStyle>
          <a:p>
            <a:r>
              <a:rPr lang="en-US"/>
              <a:t>Click icon to add picture</a:t>
            </a:r>
          </a:p>
        </p:txBody>
      </p:sp>
      <p:sp>
        <p:nvSpPr>
          <p:cNvPr id="2" name="Titel 1">
            <a:extLst>
              <a:ext uri="{FF2B5EF4-FFF2-40B4-BE49-F238E27FC236}">
                <a16:creationId xmlns:a16="http://schemas.microsoft.com/office/drawing/2014/main" id="{43CF28B4-14C0-46CF-91E6-E56862CBC6F7}"/>
              </a:ext>
            </a:extLst>
          </p:cNvPr>
          <p:cNvSpPr>
            <a:spLocks noGrp="1"/>
          </p:cNvSpPr>
          <p:nvPr>
            <p:ph type="title" hasCustomPrompt="1"/>
          </p:nvPr>
        </p:nvSpPr>
        <p:spPr>
          <a:xfrm>
            <a:off x="479425" y="395588"/>
            <a:ext cx="7345363" cy="382733"/>
          </a:xfrm>
        </p:spPr>
        <p:txBody>
          <a:bodyPr vert="horz"/>
          <a:lstStyle/>
          <a:p>
            <a:r>
              <a:rPr lang="de-DE" dirty="0"/>
              <a:t>Headline, Frutiger LT </a:t>
            </a:r>
            <a:r>
              <a:rPr lang="de-DE" err="1"/>
              <a:t>Com</a:t>
            </a:r>
            <a:r>
              <a:rPr lang="de-DE"/>
              <a:t> Bd</a:t>
            </a:r>
            <a:r>
              <a:rPr lang="de-DE" dirty="0"/>
              <a:t>, 24 </a:t>
            </a:r>
            <a:r>
              <a:rPr lang="de-DE" dirty="0" err="1"/>
              <a:t>pt</a:t>
            </a:r>
            <a:endParaRPr lang="en-US" dirty="0"/>
          </a:p>
        </p:txBody>
      </p:sp>
      <p:sp>
        <p:nvSpPr>
          <p:cNvPr id="5" name="Textplatzhalter 4">
            <a:extLst>
              <a:ext uri="{FF2B5EF4-FFF2-40B4-BE49-F238E27FC236}">
                <a16:creationId xmlns:a16="http://schemas.microsoft.com/office/drawing/2014/main" id="{BEE1F331-B496-4BC0-8505-F35F3C57A219}"/>
              </a:ext>
            </a:extLst>
          </p:cNvPr>
          <p:cNvSpPr>
            <a:spLocks noGrp="1"/>
          </p:cNvSpPr>
          <p:nvPr>
            <p:ph type="body" sz="quarter" idx="17" hasCustomPrompt="1"/>
          </p:nvPr>
        </p:nvSpPr>
        <p:spPr>
          <a:xfrm>
            <a:off x="479425" y="778321"/>
            <a:ext cx="7345363" cy="319318"/>
          </a:xfrm>
        </p:spPr>
        <p:txBody>
          <a:bodyPr/>
          <a:lstStyle>
            <a:lvl1pPr>
              <a:defRPr sz="2000">
                <a:solidFill>
                  <a:schemeClr val="accent2"/>
                </a:solidFill>
                <a:latin typeface="+mn-lt"/>
              </a:defRPr>
            </a:lvl1pPr>
          </a:lstStyle>
          <a:p>
            <a:r>
              <a:rPr lang="de-DE" dirty="0" err="1"/>
              <a:t>Subline</a:t>
            </a:r>
            <a:r>
              <a:rPr lang="de-DE" dirty="0"/>
              <a:t>, Frutiger LT </a:t>
            </a:r>
            <a:r>
              <a:rPr lang="de-DE" err="1"/>
              <a:t>Com</a:t>
            </a:r>
            <a:r>
              <a:rPr lang="de-DE"/>
              <a:t> Lt</a:t>
            </a:r>
            <a:r>
              <a:rPr lang="de-DE" dirty="0"/>
              <a:t>, 20 </a:t>
            </a:r>
            <a:r>
              <a:rPr lang="de-DE" dirty="0" err="1"/>
              <a:t>pt</a:t>
            </a:r>
            <a:endParaRPr lang="en-US" dirty="0"/>
          </a:p>
        </p:txBody>
      </p:sp>
      <p:sp>
        <p:nvSpPr>
          <p:cNvPr id="4" name="Textplatzhalter 3">
            <a:extLst>
              <a:ext uri="{FF2B5EF4-FFF2-40B4-BE49-F238E27FC236}">
                <a16:creationId xmlns:a16="http://schemas.microsoft.com/office/drawing/2014/main" id="{EB813626-B371-440A-B685-32C75971336E}"/>
              </a:ext>
            </a:extLst>
          </p:cNvPr>
          <p:cNvSpPr>
            <a:spLocks noGrp="1"/>
          </p:cNvSpPr>
          <p:nvPr>
            <p:ph type="body" sz="quarter" idx="18" hasCustomPrompt="1"/>
          </p:nvPr>
        </p:nvSpPr>
        <p:spPr>
          <a:xfrm>
            <a:off x="478199" y="1703388"/>
            <a:ext cx="3492500" cy="2640595"/>
          </a:xfrm>
        </p:spPr>
        <p:txBody>
          <a:bodyPr/>
          <a:lstStyle/>
          <a:p>
            <a:pPr lvl="0"/>
            <a:r>
              <a:rPr lang="de-DE" noProof="0" dirty="0"/>
              <a:t>Level 1</a:t>
            </a:r>
          </a:p>
          <a:p>
            <a:pPr lvl="1"/>
            <a:r>
              <a:rPr lang="de-DE" noProof="0" dirty="0"/>
              <a:t>Level 2</a:t>
            </a:r>
          </a:p>
          <a:p>
            <a:pPr lvl="2"/>
            <a:r>
              <a:rPr lang="de-DE" noProof="0" dirty="0"/>
              <a:t>Level 3</a:t>
            </a:r>
          </a:p>
          <a:p>
            <a:pPr lvl="3"/>
            <a:r>
              <a:rPr lang="de-DE" noProof="0" dirty="0"/>
              <a:t>Level 4</a:t>
            </a:r>
          </a:p>
          <a:p>
            <a:pPr lvl="4"/>
            <a:r>
              <a:rPr lang="de-DE" noProof="0" dirty="0"/>
              <a:t>Level 5</a:t>
            </a:r>
          </a:p>
          <a:p>
            <a:pPr lvl="5"/>
            <a:r>
              <a:rPr lang="de-DE" noProof="0" dirty="0"/>
              <a:t>Level 6</a:t>
            </a:r>
          </a:p>
          <a:p>
            <a:pPr lvl="6"/>
            <a:r>
              <a:rPr lang="de-DE" noProof="0" dirty="0"/>
              <a:t>Level 7</a:t>
            </a:r>
          </a:p>
          <a:p>
            <a:pPr lvl="7"/>
            <a:r>
              <a:rPr lang="de-DE" noProof="0" dirty="0"/>
              <a:t>Level 8</a:t>
            </a:r>
          </a:p>
          <a:p>
            <a:pPr lvl="8"/>
            <a:r>
              <a:rPr lang="de-DE" noProof="0" dirty="0"/>
              <a:t>Level 9</a:t>
            </a:r>
          </a:p>
        </p:txBody>
      </p:sp>
      <p:sp>
        <p:nvSpPr>
          <p:cNvPr id="8" name="Textplatzhalter 7">
            <a:extLst>
              <a:ext uri="{FF2B5EF4-FFF2-40B4-BE49-F238E27FC236}">
                <a16:creationId xmlns:a16="http://schemas.microsoft.com/office/drawing/2014/main" id="{E2D2D81B-2964-4DEB-9973-66C95A1B0002}"/>
              </a:ext>
            </a:extLst>
          </p:cNvPr>
          <p:cNvSpPr>
            <a:spLocks noGrp="1"/>
          </p:cNvSpPr>
          <p:nvPr>
            <p:ph type="body" sz="quarter" idx="19" hasCustomPrompt="1"/>
          </p:nvPr>
        </p:nvSpPr>
        <p:spPr>
          <a:xfrm>
            <a:off x="4332288" y="1703388"/>
            <a:ext cx="3492500" cy="2619375"/>
          </a:xfrm>
        </p:spPr>
        <p:txBody>
          <a:bodyPr/>
          <a:lstStyle/>
          <a:p>
            <a:pPr lvl="0"/>
            <a:r>
              <a:rPr lang="de-DE" noProof="0" dirty="0"/>
              <a:t>Level 1</a:t>
            </a:r>
          </a:p>
          <a:p>
            <a:pPr lvl="1"/>
            <a:r>
              <a:rPr lang="de-DE" noProof="0" dirty="0"/>
              <a:t>Level 2</a:t>
            </a:r>
          </a:p>
          <a:p>
            <a:pPr lvl="2"/>
            <a:r>
              <a:rPr lang="de-DE" noProof="0" dirty="0"/>
              <a:t>Level 3</a:t>
            </a:r>
          </a:p>
          <a:p>
            <a:pPr lvl="3"/>
            <a:r>
              <a:rPr lang="de-DE" noProof="0" dirty="0"/>
              <a:t>Level 4</a:t>
            </a:r>
          </a:p>
          <a:p>
            <a:pPr lvl="4"/>
            <a:r>
              <a:rPr lang="de-DE" noProof="0" dirty="0"/>
              <a:t>Level 5</a:t>
            </a:r>
          </a:p>
          <a:p>
            <a:pPr lvl="5"/>
            <a:r>
              <a:rPr lang="de-DE" noProof="0" dirty="0"/>
              <a:t>Level 6</a:t>
            </a:r>
          </a:p>
          <a:p>
            <a:pPr lvl="6"/>
            <a:r>
              <a:rPr lang="de-DE" noProof="0" dirty="0"/>
              <a:t>Level 7</a:t>
            </a:r>
          </a:p>
          <a:p>
            <a:pPr lvl="7"/>
            <a:r>
              <a:rPr lang="de-DE" noProof="0" dirty="0"/>
              <a:t>Level 8</a:t>
            </a:r>
          </a:p>
          <a:p>
            <a:pPr lvl="8"/>
            <a:r>
              <a:rPr lang="de-DE" noProof="0" dirty="0"/>
              <a:t>Level 9</a:t>
            </a:r>
          </a:p>
        </p:txBody>
      </p:sp>
      <p:sp>
        <p:nvSpPr>
          <p:cNvPr id="11" name="Datumsplatzhalter 2">
            <a:extLst>
              <a:ext uri="{FF2B5EF4-FFF2-40B4-BE49-F238E27FC236}">
                <a16:creationId xmlns:a16="http://schemas.microsoft.com/office/drawing/2014/main" id="{99BA9F9E-2B2D-4145-5756-34F2389B58A2}"/>
              </a:ext>
            </a:extLst>
          </p:cNvPr>
          <p:cNvSpPr txBox="1">
            <a:spLocks/>
          </p:cNvSpPr>
          <p:nvPr userDrawn="1"/>
        </p:nvSpPr>
        <p:spPr>
          <a:xfrm>
            <a:off x="1972034" y="6155530"/>
            <a:ext cx="929549" cy="702469"/>
          </a:xfrm>
          <a:prstGeom prst="rect">
            <a:avLst/>
          </a:prstGeom>
        </p:spPr>
        <p:txBody>
          <a:bodyPr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sz="800" dirty="0">
                <a:solidFill>
                  <a:prstClr val="black"/>
                </a:solidFill>
                <a:highlight>
                  <a:srgbClr val="FFFFFF"/>
                </a:highlight>
                <a:latin typeface="Frutiger LT Com 45 Light"/>
              </a:rPr>
              <a:t>10.07.2023</a:t>
            </a:r>
            <a:endParaRPr lang="de-DE" sz="800" dirty="0">
              <a:solidFill>
                <a:prstClr val="black"/>
              </a:solidFill>
              <a:highlight>
                <a:srgbClr val="FFFFFF"/>
              </a:highlight>
              <a:latin typeface="Frutiger LT Com 45 Light"/>
            </a:endParaRPr>
          </a:p>
        </p:txBody>
      </p:sp>
      <p:sp>
        <p:nvSpPr>
          <p:cNvPr id="13" name="Foliennummernplatzhalter 8">
            <a:extLst>
              <a:ext uri="{FF2B5EF4-FFF2-40B4-BE49-F238E27FC236}">
                <a16:creationId xmlns:a16="http://schemas.microsoft.com/office/drawing/2014/main" id="{6B381047-C7C1-11BA-F82F-29BE1E7F2F80}"/>
              </a:ext>
            </a:extLst>
          </p:cNvPr>
          <p:cNvSpPr>
            <a:spLocks noGrp="1"/>
          </p:cNvSpPr>
          <p:nvPr>
            <p:ph type="sldNum" sz="quarter" idx="4"/>
          </p:nvPr>
        </p:nvSpPr>
        <p:spPr>
          <a:xfrm>
            <a:off x="742001" y="6155530"/>
            <a:ext cx="408932" cy="711994"/>
          </a:xfrm>
          <a:prstGeom prst="rect">
            <a:avLst/>
          </a:prstGeom>
        </p:spPr>
        <p:txBody>
          <a:bodyPr anchor="ctr"/>
          <a:lstStyle>
            <a:lvl1pPr>
              <a:defRPr sz="1100"/>
            </a:lvl1pPr>
          </a:lstStyle>
          <a:p>
            <a:fld id="{3D81EE41-304C-41C3-8185-350F2275D756}" type="slidenum">
              <a:rPr lang="de-DE" smtClean="0"/>
              <a:pPr/>
              <a:t>‹#›</a:t>
            </a:fld>
            <a:r>
              <a:rPr lang="de-DE" dirty="0"/>
              <a:t> </a:t>
            </a:r>
          </a:p>
        </p:txBody>
      </p:sp>
      <p:sp>
        <p:nvSpPr>
          <p:cNvPr id="15" name="Datumsplatzhalter 2">
            <a:extLst>
              <a:ext uri="{FF2B5EF4-FFF2-40B4-BE49-F238E27FC236}">
                <a16:creationId xmlns:a16="http://schemas.microsoft.com/office/drawing/2014/main" id="{3C4EDA44-6061-F4AA-A781-F75B48B222FC}"/>
              </a:ext>
            </a:extLst>
          </p:cNvPr>
          <p:cNvSpPr txBox="1">
            <a:spLocks/>
          </p:cNvSpPr>
          <p:nvPr userDrawn="1"/>
        </p:nvSpPr>
        <p:spPr>
          <a:xfrm>
            <a:off x="390884" y="6155531"/>
            <a:ext cx="760049" cy="702469"/>
          </a:xfrm>
          <a:prstGeom prst="rect">
            <a:avLst/>
          </a:prstGeom>
        </p:spPr>
        <p:txBody>
          <a:bodyPr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sz="800" dirty="0">
                <a:solidFill>
                  <a:prstClr val="black"/>
                </a:solidFill>
                <a:highlight>
                  <a:srgbClr val="FFFFFF"/>
                </a:highlight>
                <a:latin typeface="Frutiger LT Com 45 Light"/>
              </a:rPr>
              <a:t>Page </a:t>
            </a:r>
            <a:endParaRPr lang="de-DE" sz="800" dirty="0">
              <a:solidFill>
                <a:prstClr val="black"/>
              </a:solidFill>
              <a:highlight>
                <a:srgbClr val="FFFFFF"/>
              </a:highlight>
              <a:latin typeface="Frutiger LT Com 45 Light"/>
            </a:endParaRPr>
          </a:p>
        </p:txBody>
      </p:sp>
    </p:spTree>
    <p:extLst>
      <p:ext uri="{BB962C8B-B14F-4D97-AF65-F5344CB8AC3E}">
        <p14:creationId xmlns:p14="http://schemas.microsoft.com/office/powerpoint/2010/main" val="952192019"/>
      </p:ext>
    </p:extLst>
  </p:cSld>
  <p:clrMapOvr>
    <a:masterClrMapping/>
  </p:clrMapOvr>
  <p:extLst>
    <p:ext uri="{DCECCB84-F9BA-43D5-87BE-67443E8EF086}">
      <p15:sldGuideLst xmlns:p15="http://schemas.microsoft.com/office/powerpoint/2012/main">
        <p15:guide id="1" pos="2502">
          <p15:clr>
            <a:srgbClr val="FBAE40"/>
          </p15:clr>
        </p15:guide>
        <p15:guide id="2" pos="2729">
          <p15:clr>
            <a:srgbClr val="FBAE40"/>
          </p15:clr>
        </p15:guide>
        <p15:guide id="3" pos="4929">
          <p15:clr>
            <a:srgbClr val="FBAE40"/>
          </p15:clr>
        </p15:guide>
        <p15:guide id="4" pos="5178">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nhalt – 1 Spalte | kleine Schrift">
    <p:spTree>
      <p:nvGrpSpPr>
        <p:cNvPr id="1" name=""/>
        <p:cNvGrpSpPr/>
        <p:nvPr/>
      </p:nvGrpSpPr>
      <p:grpSpPr>
        <a:xfrm>
          <a:off x="0" y="0"/>
          <a:ext cx="0" cy="0"/>
          <a:chOff x="0" y="0"/>
          <a:chExt cx="0" cy="0"/>
        </a:xfrm>
      </p:grpSpPr>
      <p:graphicFrame>
        <p:nvGraphicFramePr>
          <p:cNvPr id="11" name="Objekt 10" hidden="1">
            <a:extLst>
              <a:ext uri="{FF2B5EF4-FFF2-40B4-BE49-F238E27FC236}">
                <a16:creationId xmlns:a16="http://schemas.microsoft.com/office/drawing/2014/main" id="{73EB3F1D-68CC-4D42-88C6-FD851995773D}"/>
              </a:ext>
            </a:extLst>
          </p:cNvPr>
          <p:cNvGraphicFramePr>
            <a:graphicFrameLocks noChangeAspect="1"/>
          </p:cNvGraphicFramePr>
          <p:nvPr userDrawn="1">
            <p:custDataLst>
              <p:tags r:id="rId1"/>
            </p:custDataLst>
            <p:extLst>
              <p:ext uri="{D42A27DB-BD31-4B8C-83A1-F6EECF244321}">
                <p14:modId xmlns:p14="http://schemas.microsoft.com/office/powerpoint/2010/main" val="316144071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44" imgH="345" progId="TCLayout.ActiveDocument.1">
                  <p:embed/>
                </p:oleObj>
              </mc:Choice>
              <mc:Fallback>
                <p:oleObj name="think-cell Folie" r:id="rId3" imgW="344" imgH="345" progId="TCLayout.ActiveDocument.1">
                  <p:embed/>
                  <p:pic>
                    <p:nvPicPr>
                      <p:cNvPr id="11" name="Objekt 10" hidden="1">
                        <a:extLst>
                          <a:ext uri="{FF2B5EF4-FFF2-40B4-BE49-F238E27FC236}">
                            <a16:creationId xmlns:a16="http://schemas.microsoft.com/office/drawing/2014/main" id="{73EB3F1D-68CC-4D42-88C6-FD851995773D}"/>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E3E6397C-9FE6-4A0B-87BC-9E26F4233B7D}"/>
              </a:ext>
            </a:extLst>
          </p:cNvPr>
          <p:cNvSpPr>
            <a:spLocks noGrp="1"/>
          </p:cNvSpPr>
          <p:nvPr>
            <p:ph type="title" hasCustomPrompt="1"/>
          </p:nvPr>
        </p:nvSpPr>
        <p:spPr/>
        <p:txBody>
          <a:bodyPr vert="horz"/>
          <a:lstStyle/>
          <a:p>
            <a:r>
              <a:rPr lang="de-DE" dirty="0"/>
              <a:t>Headline, Frutiger LT </a:t>
            </a:r>
            <a:r>
              <a:rPr lang="de-DE" err="1"/>
              <a:t>Com</a:t>
            </a:r>
            <a:r>
              <a:rPr lang="de-DE"/>
              <a:t> Bd</a:t>
            </a:r>
            <a:r>
              <a:rPr lang="de-DE" dirty="0"/>
              <a:t>, 24 </a:t>
            </a:r>
            <a:r>
              <a:rPr lang="de-DE" dirty="0" err="1"/>
              <a:t>pt</a:t>
            </a:r>
            <a:endParaRPr lang="en-US" dirty="0"/>
          </a:p>
        </p:txBody>
      </p:sp>
      <p:sp>
        <p:nvSpPr>
          <p:cNvPr id="5" name="Textplatzhalter 4">
            <a:extLst>
              <a:ext uri="{FF2B5EF4-FFF2-40B4-BE49-F238E27FC236}">
                <a16:creationId xmlns:a16="http://schemas.microsoft.com/office/drawing/2014/main" id="{08A281D1-4D07-42EA-89AA-EA4C03EDB004}"/>
              </a:ext>
            </a:extLst>
          </p:cNvPr>
          <p:cNvSpPr>
            <a:spLocks noGrp="1"/>
          </p:cNvSpPr>
          <p:nvPr>
            <p:ph type="body" sz="quarter" idx="13" hasCustomPrompt="1"/>
          </p:nvPr>
        </p:nvSpPr>
        <p:spPr>
          <a:xfrm>
            <a:off x="479425" y="778321"/>
            <a:ext cx="11233150" cy="318933"/>
          </a:xfrm>
        </p:spPr>
        <p:txBody>
          <a:bodyPr/>
          <a:lstStyle>
            <a:lvl1pPr>
              <a:defRPr sz="2000">
                <a:solidFill>
                  <a:schemeClr val="accent2"/>
                </a:solidFill>
                <a:latin typeface="+mn-lt"/>
              </a:defRPr>
            </a:lvl1pPr>
          </a:lstStyle>
          <a:p>
            <a:r>
              <a:rPr lang="de-DE" dirty="0" err="1"/>
              <a:t>Subline</a:t>
            </a:r>
            <a:r>
              <a:rPr lang="de-DE" dirty="0"/>
              <a:t>, Frutiger LT </a:t>
            </a:r>
            <a:r>
              <a:rPr lang="de-DE" err="1"/>
              <a:t>Com</a:t>
            </a:r>
            <a:r>
              <a:rPr lang="de-DE"/>
              <a:t> Lt</a:t>
            </a:r>
            <a:r>
              <a:rPr lang="de-DE" dirty="0"/>
              <a:t>, 20 </a:t>
            </a:r>
            <a:r>
              <a:rPr lang="de-DE" dirty="0" err="1"/>
              <a:t>pt</a:t>
            </a:r>
            <a:endParaRPr lang="en-US" dirty="0"/>
          </a:p>
        </p:txBody>
      </p:sp>
      <p:sp>
        <p:nvSpPr>
          <p:cNvPr id="10" name="Textplatzhalter 9">
            <a:extLst>
              <a:ext uri="{FF2B5EF4-FFF2-40B4-BE49-F238E27FC236}">
                <a16:creationId xmlns:a16="http://schemas.microsoft.com/office/drawing/2014/main" id="{85573968-5EC4-45D8-B356-9D2C25D2EC6A}"/>
              </a:ext>
            </a:extLst>
          </p:cNvPr>
          <p:cNvSpPr>
            <a:spLocks noGrp="1"/>
          </p:cNvSpPr>
          <p:nvPr>
            <p:ph type="body" sz="quarter" idx="14" hasCustomPrompt="1"/>
          </p:nvPr>
        </p:nvSpPr>
        <p:spPr>
          <a:xfrm>
            <a:off x="478199" y="1703388"/>
            <a:ext cx="11233150" cy="2640595"/>
          </a:xfrm>
        </p:spPr>
        <p:txBody>
          <a:bodyPr/>
          <a:lstStyle>
            <a:lvl5pPr>
              <a:defRPr/>
            </a:lvl5pPr>
          </a:lstStyle>
          <a:p>
            <a:pPr lvl="0"/>
            <a:r>
              <a:rPr lang="de-DE" noProof="0" dirty="0"/>
              <a:t>Level 1</a:t>
            </a:r>
          </a:p>
          <a:p>
            <a:pPr lvl="1"/>
            <a:r>
              <a:rPr lang="de-DE" noProof="0" dirty="0"/>
              <a:t>Level 2</a:t>
            </a:r>
          </a:p>
          <a:p>
            <a:pPr lvl="2"/>
            <a:r>
              <a:rPr lang="de-DE" noProof="0" dirty="0"/>
              <a:t>Level 3</a:t>
            </a:r>
          </a:p>
          <a:p>
            <a:pPr lvl="3"/>
            <a:r>
              <a:rPr lang="de-DE" noProof="0" dirty="0"/>
              <a:t>Level 4</a:t>
            </a:r>
          </a:p>
          <a:p>
            <a:pPr lvl="4"/>
            <a:r>
              <a:rPr lang="de-DE" noProof="0" dirty="0"/>
              <a:t>Level 5</a:t>
            </a:r>
          </a:p>
          <a:p>
            <a:pPr lvl="5"/>
            <a:r>
              <a:rPr lang="de-DE" noProof="0" dirty="0"/>
              <a:t>Level 6</a:t>
            </a:r>
          </a:p>
          <a:p>
            <a:pPr lvl="6"/>
            <a:r>
              <a:rPr lang="de-DE" noProof="0" dirty="0"/>
              <a:t>Level 7</a:t>
            </a:r>
          </a:p>
          <a:p>
            <a:pPr lvl="7"/>
            <a:r>
              <a:rPr lang="de-DE" noProof="0" dirty="0"/>
              <a:t>Level 8</a:t>
            </a:r>
          </a:p>
          <a:p>
            <a:pPr lvl="8"/>
            <a:r>
              <a:rPr lang="de-DE" noProof="0" dirty="0"/>
              <a:t>Level 9</a:t>
            </a:r>
          </a:p>
        </p:txBody>
      </p:sp>
      <p:sp>
        <p:nvSpPr>
          <p:cNvPr id="8" name="Datumsplatzhalter 2">
            <a:extLst>
              <a:ext uri="{FF2B5EF4-FFF2-40B4-BE49-F238E27FC236}">
                <a16:creationId xmlns:a16="http://schemas.microsoft.com/office/drawing/2014/main" id="{2874736A-E829-B30E-A1D1-71C5C174B838}"/>
              </a:ext>
            </a:extLst>
          </p:cNvPr>
          <p:cNvSpPr txBox="1">
            <a:spLocks/>
          </p:cNvSpPr>
          <p:nvPr userDrawn="1"/>
        </p:nvSpPr>
        <p:spPr>
          <a:xfrm>
            <a:off x="1972034" y="6155530"/>
            <a:ext cx="929549" cy="702469"/>
          </a:xfrm>
          <a:prstGeom prst="rect">
            <a:avLst/>
          </a:prstGeom>
        </p:spPr>
        <p:txBody>
          <a:bodyPr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sz="800" dirty="0">
                <a:solidFill>
                  <a:prstClr val="black"/>
                </a:solidFill>
                <a:highlight>
                  <a:srgbClr val="FFFFFF"/>
                </a:highlight>
                <a:latin typeface="Frutiger LT Com 45 Light"/>
              </a:rPr>
              <a:t>10.07.2023</a:t>
            </a:r>
            <a:endParaRPr lang="de-DE" sz="800" dirty="0">
              <a:solidFill>
                <a:prstClr val="black"/>
              </a:solidFill>
              <a:highlight>
                <a:srgbClr val="FFFFFF"/>
              </a:highlight>
              <a:latin typeface="Frutiger LT Com 45 Light"/>
            </a:endParaRPr>
          </a:p>
        </p:txBody>
      </p:sp>
      <p:sp>
        <p:nvSpPr>
          <p:cNvPr id="12" name="Foliennummernplatzhalter 8">
            <a:extLst>
              <a:ext uri="{FF2B5EF4-FFF2-40B4-BE49-F238E27FC236}">
                <a16:creationId xmlns:a16="http://schemas.microsoft.com/office/drawing/2014/main" id="{033FBBF9-61EA-EC33-9B44-CA8A4B71226C}"/>
              </a:ext>
            </a:extLst>
          </p:cNvPr>
          <p:cNvSpPr>
            <a:spLocks noGrp="1"/>
          </p:cNvSpPr>
          <p:nvPr>
            <p:ph type="sldNum" sz="quarter" idx="4"/>
          </p:nvPr>
        </p:nvSpPr>
        <p:spPr>
          <a:xfrm>
            <a:off x="742001" y="6155530"/>
            <a:ext cx="408932" cy="711994"/>
          </a:xfrm>
          <a:prstGeom prst="rect">
            <a:avLst/>
          </a:prstGeom>
        </p:spPr>
        <p:txBody>
          <a:bodyPr anchor="ctr"/>
          <a:lstStyle>
            <a:lvl1pPr>
              <a:defRPr sz="1100"/>
            </a:lvl1pPr>
          </a:lstStyle>
          <a:p>
            <a:fld id="{3D81EE41-304C-41C3-8185-350F2275D756}" type="slidenum">
              <a:rPr lang="de-DE" smtClean="0"/>
              <a:pPr/>
              <a:t>‹#›</a:t>
            </a:fld>
            <a:r>
              <a:rPr lang="de-DE" dirty="0"/>
              <a:t> </a:t>
            </a:r>
          </a:p>
        </p:txBody>
      </p:sp>
      <p:sp>
        <p:nvSpPr>
          <p:cNvPr id="13" name="Datumsplatzhalter 2">
            <a:extLst>
              <a:ext uri="{FF2B5EF4-FFF2-40B4-BE49-F238E27FC236}">
                <a16:creationId xmlns:a16="http://schemas.microsoft.com/office/drawing/2014/main" id="{02063355-C8A4-E48C-4046-5CF503742A17}"/>
              </a:ext>
            </a:extLst>
          </p:cNvPr>
          <p:cNvSpPr txBox="1">
            <a:spLocks/>
          </p:cNvSpPr>
          <p:nvPr userDrawn="1"/>
        </p:nvSpPr>
        <p:spPr>
          <a:xfrm>
            <a:off x="390884" y="6155531"/>
            <a:ext cx="760049" cy="702469"/>
          </a:xfrm>
          <a:prstGeom prst="rect">
            <a:avLst/>
          </a:prstGeom>
        </p:spPr>
        <p:txBody>
          <a:bodyPr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sz="800" dirty="0">
                <a:solidFill>
                  <a:prstClr val="black"/>
                </a:solidFill>
                <a:highlight>
                  <a:srgbClr val="FFFFFF"/>
                </a:highlight>
                <a:latin typeface="Frutiger LT Com 45 Light"/>
              </a:rPr>
              <a:t>Page </a:t>
            </a:r>
            <a:endParaRPr lang="de-DE" sz="800" dirty="0">
              <a:solidFill>
                <a:prstClr val="black"/>
              </a:solidFill>
              <a:highlight>
                <a:srgbClr val="FFFFFF"/>
              </a:highlight>
              <a:latin typeface="Frutiger LT Com 45 Light"/>
            </a:endParaRPr>
          </a:p>
        </p:txBody>
      </p:sp>
    </p:spTree>
    <p:extLst>
      <p:ext uri="{BB962C8B-B14F-4D97-AF65-F5344CB8AC3E}">
        <p14:creationId xmlns:p14="http://schemas.microsoft.com/office/powerpoint/2010/main" val="863504491"/>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elfolie – große Headline unten">
    <p:spTree>
      <p:nvGrpSpPr>
        <p:cNvPr id="1" name=""/>
        <p:cNvGrpSpPr/>
        <p:nvPr/>
      </p:nvGrpSpPr>
      <p:grpSpPr>
        <a:xfrm>
          <a:off x="0" y="0"/>
          <a:ext cx="0" cy="0"/>
          <a:chOff x="0" y="0"/>
          <a:chExt cx="0" cy="0"/>
        </a:xfrm>
      </p:grpSpPr>
      <p:graphicFrame>
        <p:nvGraphicFramePr>
          <p:cNvPr id="13" name="Objekt 12" hidden="1">
            <a:extLst>
              <a:ext uri="{FF2B5EF4-FFF2-40B4-BE49-F238E27FC236}">
                <a16:creationId xmlns:a16="http://schemas.microsoft.com/office/drawing/2014/main" id="{FA62D198-8DCD-43B1-ADA0-82CB261CFE47}"/>
              </a:ext>
            </a:extLst>
          </p:cNvPr>
          <p:cNvGraphicFramePr>
            <a:graphicFrameLocks noChangeAspect="1"/>
          </p:cNvGraphicFramePr>
          <p:nvPr userDrawn="1">
            <p:custDataLst>
              <p:tags r:id="rId1"/>
            </p:custDataLst>
            <p:extLst>
              <p:ext uri="{D42A27DB-BD31-4B8C-83A1-F6EECF244321}">
                <p14:modId xmlns:p14="http://schemas.microsoft.com/office/powerpoint/2010/main" val="153090582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44" imgH="345" progId="TCLayout.ActiveDocument.1">
                  <p:embed/>
                </p:oleObj>
              </mc:Choice>
              <mc:Fallback>
                <p:oleObj name="think-cell Folie" r:id="rId3" imgW="344" imgH="345" progId="TCLayout.ActiveDocument.1">
                  <p:embed/>
                  <p:pic>
                    <p:nvPicPr>
                      <p:cNvPr id="13" name="Objekt 12" hidden="1">
                        <a:extLst>
                          <a:ext uri="{FF2B5EF4-FFF2-40B4-BE49-F238E27FC236}">
                            <a16:creationId xmlns:a16="http://schemas.microsoft.com/office/drawing/2014/main" id="{FA62D198-8DCD-43B1-ADA0-82CB261CFE4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8" name="Bildplatzhalter 7">
            <a:extLst>
              <a:ext uri="{FF2B5EF4-FFF2-40B4-BE49-F238E27FC236}">
                <a16:creationId xmlns:a16="http://schemas.microsoft.com/office/drawing/2014/main" id="{BBA6D9D7-6F89-F152-ED2B-EA1AC68AE57B}"/>
              </a:ext>
            </a:extLst>
          </p:cNvPr>
          <p:cNvSpPr>
            <a:spLocks noGrp="1"/>
          </p:cNvSpPr>
          <p:nvPr>
            <p:ph type="pic" sz="quarter" idx="10"/>
          </p:nvPr>
        </p:nvSpPr>
        <p:spPr bwMode="gray">
          <a:xfrm>
            <a:off x="0" y="0"/>
            <a:ext cx="12192000" cy="6858000"/>
          </a:xfrm>
          <a:custGeom>
            <a:avLst/>
            <a:gdLst>
              <a:gd name="connsiteX0" fmla="*/ 9192575 w 12192000"/>
              <a:gd name="connsiteY0" fmla="*/ 1492250 h 6858000"/>
              <a:gd name="connsiteX1" fmla="*/ 9192575 w 12192000"/>
              <a:gd name="connsiteY1" fmla="*/ 1947650 h 6858000"/>
              <a:gd name="connsiteX2" fmla="*/ 11712575 w 12192000"/>
              <a:gd name="connsiteY2" fmla="*/ 1947650 h 6858000"/>
              <a:gd name="connsiteX3" fmla="*/ 11712575 w 12192000"/>
              <a:gd name="connsiteY3" fmla="*/ 1492250 h 6858000"/>
              <a:gd name="connsiteX4" fmla="*/ 9192575 w 12192000"/>
              <a:gd name="connsiteY4" fmla="*/ 476250 h 6858000"/>
              <a:gd name="connsiteX5" fmla="*/ 9192575 w 12192000"/>
              <a:gd name="connsiteY5" fmla="*/ 1392238 h 6858000"/>
              <a:gd name="connsiteX6" fmla="*/ 11712575 w 12192000"/>
              <a:gd name="connsiteY6" fmla="*/ 1392238 h 6858000"/>
              <a:gd name="connsiteX7" fmla="*/ 11712575 w 12192000"/>
              <a:gd name="connsiteY7" fmla="*/ 476250 h 6858000"/>
              <a:gd name="connsiteX8" fmla="*/ 0 w 12192000"/>
              <a:gd name="connsiteY8" fmla="*/ 0 h 6858000"/>
              <a:gd name="connsiteX9" fmla="*/ 12192000 w 12192000"/>
              <a:gd name="connsiteY9" fmla="*/ 0 h 6858000"/>
              <a:gd name="connsiteX10" fmla="*/ 12192000 w 12192000"/>
              <a:gd name="connsiteY10" fmla="*/ 6858000 h 6858000"/>
              <a:gd name="connsiteX11" fmla="*/ 0 w 12192000"/>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858000">
                <a:moveTo>
                  <a:pt x="9192575" y="1492250"/>
                </a:moveTo>
                <a:lnTo>
                  <a:pt x="9192575" y="1947650"/>
                </a:lnTo>
                <a:lnTo>
                  <a:pt x="11712575" y="1947650"/>
                </a:lnTo>
                <a:lnTo>
                  <a:pt x="11712575" y="1492250"/>
                </a:lnTo>
                <a:close/>
                <a:moveTo>
                  <a:pt x="9192575" y="476250"/>
                </a:moveTo>
                <a:lnTo>
                  <a:pt x="9192575" y="1392238"/>
                </a:lnTo>
                <a:lnTo>
                  <a:pt x="11712575" y="1392238"/>
                </a:lnTo>
                <a:lnTo>
                  <a:pt x="11712575" y="476250"/>
                </a:lnTo>
                <a:close/>
                <a:moveTo>
                  <a:pt x="0" y="0"/>
                </a:moveTo>
                <a:lnTo>
                  <a:pt x="12192000" y="0"/>
                </a:lnTo>
                <a:lnTo>
                  <a:pt x="12192000" y="6858000"/>
                </a:lnTo>
                <a:lnTo>
                  <a:pt x="0" y="6858000"/>
                </a:lnTo>
                <a:close/>
              </a:path>
            </a:pathLst>
          </a:custGeom>
          <a:solidFill>
            <a:schemeClr val="bg2">
              <a:lumMod val="20000"/>
              <a:lumOff val="80000"/>
            </a:schemeClr>
          </a:solidFill>
        </p:spPr>
        <p:txBody>
          <a:bodyPr wrap="square">
            <a:noAutofit/>
          </a:bodyPr>
          <a:lstStyle>
            <a:lvl1pPr>
              <a:defRPr>
                <a:solidFill>
                  <a:schemeClr val="bg1"/>
                </a:solidFill>
              </a:defRPr>
            </a:lvl1pPr>
          </a:lstStyle>
          <a:p>
            <a:r>
              <a:rPr lang="en-US"/>
              <a:t>Click icon to add picture</a:t>
            </a:r>
            <a:endParaRPr lang="en-US" dirty="0"/>
          </a:p>
        </p:txBody>
      </p:sp>
      <p:sp>
        <p:nvSpPr>
          <p:cNvPr id="15" name="Textplatzhalter 14">
            <a:extLst>
              <a:ext uri="{FF2B5EF4-FFF2-40B4-BE49-F238E27FC236}">
                <a16:creationId xmlns:a16="http://schemas.microsoft.com/office/drawing/2014/main" id="{AABB2FBB-BF9E-4D2C-8FD3-E83E60052330}"/>
              </a:ext>
            </a:extLst>
          </p:cNvPr>
          <p:cNvSpPr>
            <a:spLocks noGrp="1"/>
          </p:cNvSpPr>
          <p:nvPr>
            <p:ph type="body" sz="quarter" idx="11" hasCustomPrompt="1"/>
          </p:nvPr>
        </p:nvSpPr>
        <p:spPr>
          <a:xfrm>
            <a:off x="1" y="3002996"/>
            <a:ext cx="5916612" cy="2981879"/>
          </a:xfrm>
          <a:gradFill flip="none" rotWithShape="1">
            <a:gsLst>
              <a:gs pos="33744">
                <a:srgbClr val="00779A">
                  <a:lumMod val="100000"/>
                  <a:alpha val="95000"/>
                </a:srgbClr>
              </a:gs>
              <a:gs pos="0">
                <a:srgbClr val="014A6B">
                  <a:alpha val="95000"/>
                </a:srgbClr>
              </a:gs>
              <a:gs pos="75000">
                <a:srgbClr val="4DC7D2">
                  <a:lumMod val="90000"/>
                  <a:lumOff val="10000"/>
                  <a:alpha val="95000"/>
                </a:srgbClr>
              </a:gs>
              <a:gs pos="100000">
                <a:srgbClr val="04B1AA">
                  <a:alpha val="95000"/>
                </a:srgbClr>
              </a:gs>
            </a:gsLst>
            <a:path path="circle">
              <a:fillToRect r="100000" b="100000"/>
            </a:path>
            <a:tileRect l="-100000" t="-100000"/>
          </a:gradFill>
        </p:spPr>
        <p:txBody>
          <a:bodyPr lIns="486000" tIns="360000" rIns="360000" bIns="360000" anchor="b">
            <a:spAutoFit/>
          </a:bodyPr>
          <a:lstStyle>
            <a:lvl1pPr>
              <a:lnSpc>
                <a:spcPct val="110000"/>
              </a:lnSpc>
              <a:spcAft>
                <a:spcPts val="0"/>
              </a:spcAft>
              <a:defRPr sz="1600" b="0">
                <a:solidFill>
                  <a:schemeClr val="bg1"/>
                </a:solidFill>
                <a:latin typeface="+mj-lt"/>
              </a:defRPr>
            </a:lvl1pPr>
            <a:lvl2pPr>
              <a:lnSpc>
                <a:spcPts val="3200"/>
              </a:lnSpc>
              <a:spcAft>
                <a:spcPts val="640"/>
              </a:spcAft>
              <a:defRPr sz="4160" b="0">
                <a:solidFill>
                  <a:schemeClr val="bg1"/>
                </a:solidFill>
                <a:latin typeface="Frutiger LT Com 75 Black" panose="020B0A03040504030204" pitchFamily="34" charset="0"/>
              </a:defRPr>
            </a:lvl2pPr>
            <a:lvl3pPr>
              <a:lnSpc>
                <a:spcPct val="100000"/>
              </a:lnSpc>
              <a:spcAft>
                <a:spcPts val="0"/>
              </a:spcAft>
              <a:defRPr sz="3200" b="0">
                <a:solidFill>
                  <a:schemeClr val="bg1"/>
                </a:solidFill>
                <a:latin typeface="+mn-lt"/>
              </a:defRPr>
            </a:lvl3pPr>
            <a:lvl4pPr marL="0" indent="0">
              <a:lnSpc>
                <a:spcPct val="110000"/>
              </a:lnSpc>
              <a:spcBef>
                <a:spcPts val="2080"/>
              </a:spcBef>
              <a:spcAft>
                <a:spcPts val="0"/>
              </a:spcAft>
              <a:buNone/>
              <a:defRPr sz="1600">
                <a:solidFill>
                  <a:schemeClr val="bg1"/>
                </a:solidFill>
              </a:defRPr>
            </a:lvl4pPr>
            <a:lvl5pPr>
              <a:spcAft>
                <a:spcPts val="0"/>
              </a:spcAft>
              <a:defRPr/>
            </a:lvl5pPr>
          </a:lstStyle>
          <a:p>
            <a:pPr lvl="0"/>
            <a:r>
              <a:rPr lang="de-DE"/>
              <a:t>Subline/Referent/Datum</a:t>
            </a:r>
            <a:endParaRPr lang="de-DE" dirty="0"/>
          </a:p>
          <a:p>
            <a:pPr lvl="1"/>
            <a:r>
              <a:rPr lang="de-DE" dirty="0"/>
              <a:t>—</a:t>
            </a:r>
          </a:p>
          <a:p>
            <a:pPr lvl="2"/>
            <a:r>
              <a:rPr lang="de-DE" dirty="0"/>
              <a:t>Headline, Frutiger LT </a:t>
            </a:r>
            <a:r>
              <a:rPr lang="de-DE" err="1"/>
              <a:t>Com</a:t>
            </a:r>
            <a:r>
              <a:rPr lang="de-DE"/>
              <a:t> Lt</a:t>
            </a:r>
            <a:r>
              <a:rPr lang="de-DE" dirty="0"/>
              <a:t>, 32 </a:t>
            </a:r>
            <a:r>
              <a:rPr lang="de-DE" dirty="0" err="1"/>
              <a:t>pt</a:t>
            </a:r>
            <a:endParaRPr lang="de-DE" dirty="0"/>
          </a:p>
          <a:p>
            <a:pPr lvl="3"/>
            <a:r>
              <a:rPr lang="de-DE"/>
              <a:t>Referenten</a:t>
            </a:r>
            <a:endParaRPr lang="de-DE" dirty="0"/>
          </a:p>
        </p:txBody>
      </p:sp>
      <p:pic>
        <p:nvPicPr>
          <p:cNvPr id="9" name="ipt_rgb_modul_send_de">
            <a:extLst>
              <a:ext uri="{FF2B5EF4-FFF2-40B4-BE49-F238E27FC236}">
                <a16:creationId xmlns:a16="http://schemas.microsoft.com/office/drawing/2014/main" id="{BA0086AB-07D6-B8A6-0226-F0C5B169B4D8}"/>
              </a:ext>
            </a:extLst>
          </p:cNvPr>
          <p:cNvPicPr>
            <a:picLocks noChangeAspect="1"/>
          </p:cNvPicPr>
          <p:nvPr userDrawn="1"/>
        </p:nvPicPr>
        <p:blipFill rotWithShape="1">
          <a:blip r:embed="rId5" cstate="print">
            <a:extLst>
              <a:ext uri="{28A0092B-C50C-407E-A947-70E740481C1C}">
                <a14:useLocalDpi xmlns:a14="http://schemas.microsoft.com/office/drawing/2010/main"/>
              </a:ext>
            </a:extLst>
          </a:blip>
          <a:srcRect t="69050"/>
          <a:stretch/>
        </p:blipFill>
        <p:spPr>
          <a:xfrm>
            <a:off x="9192575" y="1492250"/>
            <a:ext cx="2520000" cy="455400"/>
          </a:xfrm>
          <a:prstGeom prst="rect">
            <a:avLst/>
          </a:prstGeom>
        </p:spPr>
      </p:pic>
      <p:pic>
        <p:nvPicPr>
          <p:cNvPr id="10" name="ipt_rgb_modul_send_de">
            <a:extLst>
              <a:ext uri="{FF2B5EF4-FFF2-40B4-BE49-F238E27FC236}">
                <a16:creationId xmlns:a16="http://schemas.microsoft.com/office/drawing/2014/main" id="{13613186-AF6E-C880-F818-53FC6E7C0E9F}"/>
              </a:ext>
            </a:extLst>
          </p:cNvPr>
          <p:cNvPicPr>
            <a:picLocks noChangeAspect="1"/>
          </p:cNvPicPr>
          <p:nvPr userDrawn="1"/>
        </p:nvPicPr>
        <p:blipFill rotWithShape="1">
          <a:blip r:embed="rId5" cstate="print">
            <a:extLst>
              <a:ext uri="{28A0092B-C50C-407E-A947-70E740481C1C}">
                <a14:useLocalDpi xmlns:a14="http://schemas.microsoft.com/office/drawing/2010/main"/>
              </a:ext>
            </a:extLst>
          </a:blip>
          <a:srcRect b="37747"/>
          <a:stretch/>
        </p:blipFill>
        <p:spPr>
          <a:xfrm>
            <a:off x="9192575" y="476250"/>
            <a:ext cx="2520000" cy="915988"/>
          </a:xfrm>
          <a:prstGeom prst="rect">
            <a:avLst/>
          </a:prstGeom>
        </p:spPr>
      </p:pic>
    </p:spTree>
    <p:extLst>
      <p:ext uri="{BB962C8B-B14F-4D97-AF65-F5344CB8AC3E}">
        <p14:creationId xmlns:p14="http://schemas.microsoft.com/office/powerpoint/2010/main" val="90459052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nhalt – 1 Spalte | große Schrift">
    <p:spTree>
      <p:nvGrpSpPr>
        <p:cNvPr id="1" name=""/>
        <p:cNvGrpSpPr/>
        <p:nvPr/>
      </p:nvGrpSpPr>
      <p:grpSpPr>
        <a:xfrm>
          <a:off x="0" y="0"/>
          <a:ext cx="0" cy="0"/>
          <a:chOff x="0" y="0"/>
          <a:chExt cx="0" cy="0"/>
        </a:xfrm>
      </p:grpSpPr>
      <p:graphicFrame>
        <p:nvGraphicFramePr>
          <p:cNvPr id="11" name="Objekt 10" hidden="1">
            <a:extLst>
              <a:ext uri="{FF2B5EF4-FFF2-40B4-BE49-F238E27FC236}">
                <a16:creationId xmlns:a16="http://schemas.microsoft.com/office/drawing/2014/main" id="{73EB3F1D-68CC-4D42-88C6-FD851995773D}"/>
              </a:ext>
            </a:extLst>
          </p:cNvPr>
          <p:cNvGraphicFramePr>
            <a:graphicFrameLocks noChangeAspect="1"/>
          </p:cNvGraphicFramePr>
          <p:nvPr userDrawn="1">
            <p:custDataLst>
              <p:tags r:id="rId1"/>
            </p:custDataLst>
            <p:extLst>
              <p:ext uri="{D42A27DB-BD31-4B8C-83A1-F6EECF244321}">
                <p14:modId xmlns:p14="http://schemas.microsoft.com/office/powerpoint/2010/main" val="73848361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44" imgH="345" progId="TCLayout.ActiveDocument.1">
                  <p:embed/>
                </p:oleObj>
              </mc:Choice>
              <mc:Fallback>
                <p:oleObj name="think-cell Folie" r:id="rId3" imgW="344" imgH="345" progId="TCLayout.ActiveDocument.1">
                  <p:embed/>
                  <p:pic>
                    <p:nvPicPr>
                      <p:cNvPr id="11" name="Objekt 10" hidden="1">
                        <a:extLst>
                          <a:ext uri="{FF2B5EF4-FFF2-40B4-BE49-F238E27FC236}">
                            <a16:creationId xmlns:a16="http://schemas.microsoft.com/office/drawing/2014/main" id="{73EB3F1D-68CC-4D42-88C6-FD851995773D}"/>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E3E6397C-9FE6-4A0B-87BC-9E26F4233B7D}"/>
              </a:ext>
            </a:extLst>
          </p:cNvPr>
          <p:cNvSpPr>
            <a:spLocks noGrp="1"/>
          </p:cNvSpPr>
          <p:nvPr>
            <p:ph type="title" hasCustomPrompt="1"/>
          </p:nvPr>
        </p:nvSpPr>
        <p:spPr/>
        <p:txBody>
          <a:bodyPr vert="horz"/>
          <a:lstStyle/>
          <a:p>
            <a:r>
              <a:rPr lang="de-DE" dirty="0"/>
              <a:t>Headline, Frutiger LT </a:t>
            </a:r>
            <a:r>
              <a:rPr lang="de-DE" err="1"/>
              <a:t>Com</a:t>
            </a:r>
            <a:r>
              <a:rPr lang="de-DE"/>
              <a:t> Bd</a:t>
            </a:r>
            <a:r>
              <a:rPr lang="de-DE" dirty="0"/>
              <a:t>, 24 </a:t>
            </a:r>
            <a:r>
              <a:rPr lang="de-DE" dirty="0" err="1"/>
              <a:t>pt</a:t>
            </a:r>
            <a:endParaRPr lang="en-US" dirty="0"/>
          </a:p>
        </p:txBody>
      </p:sp>
      <p:sp>
        <p:nvSpPr>
          <p:cNvPr id="5" name="Textplatzhalter 4">
            <a:extLst>
              <a:ext uri="{FF2B5EF4-FFF2-40B4-BE49-F238E27FC236}">
                <a16:creationId xmlns:a16="http://schemas.microsoft.com/office/drawing/2014/main" id="{08A281D1-4D07-42EA-89AA-EA4C03EDB004}"/>
              </a:ext>
            </a:extLst>
          </p:cNvPr>
          <p:cNvSpPr>
            <a:spLocks noGrp="1"/>
          </p:cNvSpPr>
          <p:nvPr>
            <p:ph type="body" sz="quarter" idx="13" hasCustomPrompt="1"/>
          </p:nvPr>
        </p:nvSpPr>
        <p:spPr>
          <a:xfrm>
            <a:off x="479425" y="778321"/>
            <a:ext cx="11233150" cy="318933"/>
          </a:xfrm>
        </p:spPr>
        <p:txBody>
          <a:bodyPr/>
          <a:lstStyle>
            <a:lvl1pPr>
              <a:defRPr sz="2000">
                <a:solidFill>
                  <a:schemeClr val="accent2"/>
                </a:solidFill>
                <a:latin typeface="+mn-lt"/>
              </a:defRPr>
            </a:lvl1pPr>
          </a:lstStyle>
          <a:p>
            <a:r>
              <a:rPr lang="de-DE" dirty="0" err="1"/>
              <a:t>Subline</a:t>
            </a:r>
            <a:r>
              <a:rPr lang="de-DE" dirty="0"/>
              <a:t>, Frutiger LT </a:t>
            </a:r>
            <a:r>
              <a:rPr lang="de-DE" err="1"/>
              <a:t>Com</a:t>
            </a:r>
            <a:r>
              <a:rPr lang="de-DE"/>
              <a:t> Lt</a:t>
            </a:r>
            <a:r>
              <a:rPr lang="de-DE" dirty="0"/>
              <a:t>, 20 </a:t>
            </a:r>
            <a:r>
              <a:rPr lang="de-DE" dirty="0" err="1"/>
              <a:t>pt</a:t>
            </a:r>
            <a:endParaRPr lang="en-US" dirty="0"/>
          </a:p>
        </p:txBody>
      </p:sp>
      <p:sp>
        <p:nvSpPr>
          <p:cNvPr id="10" name="Textplatzhalter 9">
            <a:extLst>
              <a:ext uri="{FF2B5EF4-FFF2-40B4-BE49-F238E27FC236}">
                <a16:creationId xmlns:a16="http://schemas.microsoft.com/office/drawing/2014/main" id="{85573968-5EC4-45D8-B356-9D2C25D2EC6A}"/>
              </a:ext>
            </a:extLst>
          </p:cNvPr>
          <p:cNvSpPr>
            <a:spLocks noGrp="1"/>
          </p:cNvSpPr>
          <p:nvPr>
            <p:ph type="body" sz="quarter" idx="14" hasCustomPrompt="1"/>
          </p:nvPr>
        </p:nvSpPr>
        <p:spPr>
          <a:xfrm>
            <a:off x="478199" y="1703388"/>
            <a:ext cx="11233150" cy="3020314"/>
          </a:xfrm>
        </p:spPr>
        <p:txBody>
          <a:bodyPr/>
          <a:lstStyle>
            <a:lvl1pPr>
              <a:spcAft>
                <a:spcPts val="2200"/>
              </a:spcAft>
              <a:defRPr sz="1800"/>
            </a:lvl1pPr>
            <a:lvl2pPr>
              <a:spcAft>
                <a:spcPts val="2200"/>
              </a:spcAft>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de-DE" noProof="0" dirty="0"/>
              <a:t>Level 1</a:t>
            </a:r>
          </a:p>
          <a:p>
            <a:pPr lvl="1"/>
            <a:r>
              <a:rPr lang="de-DE" noProof="0" dirty="0"/>
              <a:t>Level 2</a:t>
            </a:r>
          </a:p>
          <a:p>
            <a:pPr lvl="2"/>
            <a:r>
              <a:rPr lang="de-DE" noProof="0" dirty="0"/>
              <a:t>Level 3</a:t>
            </a:r>
          </a:p>
          <a:p>
            <a:pPr lvl="3"/>
            <a:r>
              <a:rPr lang="de-DE" noProof="0" dirty="0"/>
              <a:t>Level 4</a:t>
            </a:r>
          </a:p>
          <a:p>
            <a:pPr lvl="4"/>
            <a:r>
              <a:rPr lang="de-DE" noProof="0" dirty="0"/>
              <a:t>Level 5</a:t>
            </a:r>
          </a:p>
          <a:p>
            <a:pPr lvl="5"/>
            <a:r>
              <a:rPr lang="de-DE" noProof="0" dirty="0"/>
              <a:t>Level 6</a:t>
            </a:r>
          </a:p>
          <a:p>
            <a:pPr lvl="6"/>
            <a:r>
              <a:rPr lang="de-DE" noProof="0" dirty="0"/>
              <a:t>Level 7</a:t>
            </a:r>
          </a:p>
          <a:p>
            <a:pPr lvl="7"/>
            <a:r>
              <a:rPr lang="de-DE" noProof="0" dirty="0"/>
              <a:t>Level 8</a:t>
            </a:r>
          </a:p>
          <a:p>
            <a:pPr lvl="8"/>
            <a:r>
              <a:rPr lang="de-DE" noProof="0" dirty="0"/>
              <a:t>Level 9</a:t>
            </a:r>
          </a:p>
        </p:txBody>
      </p:sp>
      <p:sp>
        <p:nvSpPr>
          <p:cNvPr id="8" name="Datumsplatzhalter 2">
            <a:extLst>
              <a:ext uri="{FF2B5EF4-FFF2-40B4-BE49-F238E27FC236}">
                <a16:creationId xmlns:a16="http://schemas.microsoft.com/office/drawing/2014/main" id="{722C6CEE-7C40-BF0F-1052-104E40175C64}"/>
              </a:ext>
            </a:extLst>
          </p:cNvPr>
          <p:cNvSpPr txBox="1">
            <a:spLocks/>
          </p:cNvSpPr>
          <p:nvPr userDrawn="1"/>
        </p:nvSpPr>
        <p:spPr>
          <a:xfrm>
            <a:off x="1972034" y="6155530"/>
            <a:ext cx="929549" cy="702469"/>
          </a:xfrm>
          <a:prstGeom prst="rect">
            <a:avLst/>
          </a:prstGeom>
        </p:spPr>
        <p:txBody>
          <a:bodyPr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sz="800" dirty="0">
                <a:solidFill>
                  <a:prstClr val="black"/>
                </a:solidFill>
                <a:highlight>
                  <a:srgbClr val="FFFFFF"/>
                </a:highlight>
                <a:latin typeface="Frutiger LT Com 45 Light"/>
              </a:rPr>
              <a:t>10.07.2023</a:t>
            </a:r>
            <a:endParaRPr lang="de-DE" sz="800" dirty="0">
              <a:solidFill>
                <a:prstClr val="black"/>
              </a:solidFill>
              <a:highlight>
                <a:srgbClr val="FFFFFF"/>
              </a:highlight>
              <a:latin typeface="Frutiger LT Com 45 Light"/>
            </a:endParaRPr>
          </a:p>
        </p:txBody>
      </p:sp>
      <p:sp>
        <p:nvSpPr>
          <p:cNvPr id="12" name="Foliennummernplatzhalter 8">
            <a:extLst>
              <a:ext uri="{FF2B5EF4-FFF2-40B4-BE49-F238E27FC236}">
                <a16:creationId xmlns:a16="http://schemas.microsoft.com/office/drawing/2014/main" id="{A81875E1-EBA1-32D4-ADD0-2FA79EDA1C5E}"/>
              </a:ext>
            </a:extLst>
          </p:cNvPr>
          <p:cNvSpPr>
            <a:spLocks noGrp="1"/>
          </p:cNvSpPr>
          <p:nvPr>
            <p:ph type="sldNum" sz="quarter" idx="4"/>
          </p:nvPr>
        </p:nvSpPr>
        <p:spPr>
          <a:xfrm>
            <a:off x="742001" y="6155530"/>
            <a:ext cx="408932" cy="711994"/>
          </a:xfrm>
          <a:prstGeom prst="rect">
            <a:avLst/>
          </a:prstGeom>
        </p:spPr>
        <p:txBody>
          <a:bodyPr anchor="ctr"/>
          <a:lstStyle>
            <a:lvl1pPr>
              <a:defRPr sz="1100"/>
            </a:lvl1pPr>
          </a:lstStyle>
          <a:p>
            <a:fld id="{3D81EE41-304C-41C3-8185-350F2275D756}" type="slidenum">
              <a:rPr lang="de-DE" smtClean="0"/>
              <a:pPr/>
              <a:t>‹#›</a:t>
            </a:fld>
            <a:r>
              <a:rPr lang="de-DE" dirty="0"/>
              <a:t> </a:t>
            </a:r>
          </a:p>
        </p:txBody>
      </p:sp>
      <p:sp>
        <p:nvSpPr>
          <p:cNvPr id="13" name="Datumsplatzhalter 2">
            <a:extLst>
              <a:ext uri="{FF2B5EF4-FFF2-40B4-BE49-F238E27FC236}">
                <a16:creationId xmlns:a16="http://schemas.microsoft.com/office/drawing/2014/main" id="{B430FD33-18FE-1812-89B1-D1917696D729}"/>
              </a:ext>
            </a:extLst>
          </p:cNvPr>
          <p:cNvSpPr txBox="1">
            <a:spLocks/>
          </p:cNvSpPr>
          <p:nvPr userDrawn="1"/>
        </p:nvSpPr>
        <p:spPr>
          <a:xfrm>
            <a:off x="390884" y="6155531"/>
            <a:ext cx="760049" cy="702469"/>
          </a:xfrm>
          <a:prstGeom prst="rect">
            <a:avLst/>
          </a:prstGeom>
        </p:spPr>
        <p:txBody>
          <a:bodyPr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sz="800" dirty="0">
                <a:solidFill>
                  <a:prstClr val="black"/>
                </a:solidFill>
                <a:highlight>
                  <a:srgbClr val="FFFFFF"/>
                </a:highlight>
                <a:latin typeface="Frutiger LT Com 45 Light"/>
              </a:rPr>
              <a:t>Page </a:t>
            </a:r>
            <a:endParaRPr lang="de-DE" sz="800" dirty="0">
              <a:solidFill>
                <a:prstClr val="black"/>
              </a:solidFill>
              <a:highlight>
                <a:srgbClr val="FFFFFF"/>
              </a:highlight>
              <a:latin typeface="Frutiger LT Com 45 Light"/>
            </a:endParaRPr>
          </a:p>
        </p:txBody>
      </p:sp>
    </p:spTree>
    <p:extLst>
      <p:ext uri="{BB962C8B-B14F-4D97-AF65-F5344CB8AC3E}">
        <p14:creationId xmlns:p14="http://schemas.microsoft.com/office/powerpoint/2010/main" val="3161759529"/>
      </p:ext>
    </p:extLst>
  </p:cSld>
  <p:clrMapOvr>
    <a:masterClrMapping/>
  </p:clrMapOvr>
  <p:extLst>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Inhalt – 2 Spalten | kleine Schrift">
    <p:spTree>
      <p:nvGrpSpPr>
        <p:cNvPr id="1" name=""/>
        <p:cNvGrpSpPr/>
        <p:nvPr/>
      </p:nvGrpSpPr>
      <p:grpSpPr>
        <a:xfrm>
          <a:off x="0" y="0"/>
          <a:ext cx="0" cy="0"/>
          <a:chOff x="0" y="0"/>
          <a:chExt cx="0" cy="0"/>
        </a:xfrm>
      </p:grpSpPr>
      <p:graphicFrame>
        <p:nvGraphicFramePr>
          <p:cNvPr id="7" name="Objekt 6" hidden="1">
            <a:extLst>
              <a:ext uri="{FF2B5EF4-FFF2-40B4-BE49-F238E27FC236}">
                <a16:creationId xmlns:a16="http://schemas.microsoft.com/office/drawing/2014/main" id="{2C7AF347-EE19-4A49-ACB3-3F7316F7E1D7}"/>
              </a:ext>
            </a:extLst>
          </p:cNvPr>
          <p:cNvGraphicFramePr>
            <a:graphicFrameLocks noChangeAspect="1"/>
          </p:cNvGraphicFramePr>
          <p:nvPr userDrawn="1">
            <p:custDataLst>
              <p:tags r:id="rId1"/>
            </p:custDataLst>
            <p:extLst>
              <p:ext uri="{D42A27DB-BD31-4B8C-83A1-F6EECF244321}">
                <p14:modId xmlns:p14="http://schemas.microsoft.com/office/powerpoint/2010/main" val="29129210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44" imgH="345" progId="TCLayout.ActiveDocument.1">
                  <p:embed/>
                </p:oleObj>
              </mc:Choice>
              <mc:Fallback>
                <p:oleObj name="think-cell Folie" r:id="rId3" imgW="344" imgH="345" progId="TCLayout.ActiveDocument.1">
                  <p:embed/>
                  <p:pic>
                    <p:nvPicPr>
                      <p:cNvPr id="7" name="Objekt 6" hidden="1">
                        <a:extLst>
                          <a:ext uri="{FF2B5EF4-FFF2-40B4-BE49-F238E27FC236}">
                            <a16:creationId xmlns:a16="http://schemas.microsoft.com/office/drawing/2014/main" id="{2C7AF347-EE19-4A49-ACB3-3F7316F7E1D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E3E6397C-9FE6-4A0B-87BC-9E26F4233B7D}"/>
              </a:ext>
            </a:extLst>
          </p:cNvPr>
          <p:cNvSpPr>
            <a:spLocks noGrp="1"/>
          </p:cNvSpPr>
          <p:nvPr>
            <p:ph type="title" hasCustomPrompt="1"/>
          </p:nvPr>
        </p:nvSpPr>
        <p:spPr>
          <a:xfrm>
            <a:off x="479425" y="728811"/>
            <a:ext cx="11233150" cy="382733"/>
          </a:xfrm>
        </p:spPr>
        <p:txBody>
          <a:bodyPr vert="horz"/>
          <a:lstStyle/>
          <a:p>
            <a:r>
              <a:rPr lang="de-DE" dirty="0"/>
              <a:t>Headline, Frutiger LT </a:t>
            </a:r>
            <a:r>
              <a:rPr lang="de-DE" err="1"/>
              <a:t>Com</a:t>
            </a:r>
            <a:r>
              <a:rPr lang="de-DE"/>
              <a:t> Bd</a:t>
            </a:r>
            <a:r>
              <a:rPr lang="de-DE" dirty="0"/>
              <a:t>, 24 </a:t>
            </a:r>
            <a:r>
              <a:rPr lang="de-DE" dirty="0" err="1"/>
              <a:t>pt</a:t>
            </a:r>
            <a:endParaRPr lang="en-US" dirty="0"/>
          </a:p>
        </p:txBody>
      </p:sp>
      <p:sp>
        <p:nvSpPr>
          <p:cNvPr id="4" name="Textplatzhalter 3">
            <a:extLst>
              <a:ext uri="{FF2B5EF4-FFF2-40B4-BE49-F238E27FC236}">
                <a16:creationId xmlns:a16="http://schemas.microsoft.com/office/drawing/2014/main" id="{594FD133-02A3-4CCE-886B-5D61839C10ED}"/>
              </a:ext>
            </a:extLst>
          </p:cNvPr>
          <p:cNvSpPr>
            <a:spLocks noGrp="1"/>
          </p:cNvSpPr>
          <p:nvPr>
            <p:ph type="body" sz="quarter" idx="13" hasCustomPrompt="1"/>
          </p:nvPr>
        </p:nvSpPr>
        <p:spPr>
          <a:xfrm>
            <a:off x="479425" y="417600"/>
            <a:ext cx="11233150" cy="318933"/>
          </a:xfrm>
        </p:spPr>
        <p:txBody>
          <a:bodyPr/>
          <a:lstStyle>
            <a:lvl1pPr>
              <a:defRPr sz="2000">
                <a:solidFill>
                  <a:schemeClr val="accent2"/>
                </a:solidFill>
                <a:latin typeface="+mn-lt"/>
              </a:defRPr>
            </a:lvl1pPr>
          </a:lstStyle>
          <a:p>
            <a:r>
              <a:rPr lang="de-DE" dirty="0" err="1"/>
              <a:t>Subline</a:t>
            </a:r>
            <a:r>
              <a:rPr lang="de-DE" dirty="0"/>
              <a:t>, Frutiger LT </a:t>
            </a:r>
            <a:r>
              <a:rPr lang="de-DE" err="1"/>
              <a:t>Com</a:t>
            </a:r>
            <a:r>
              <a:rPr lang="de-DE"/>
              <a:t> Lt</a:t>
            </a:r>
            <a:r>
              <a:rPr lang="de-DE" dirty="0"/>
              <a:t>, 20 </a:t>
            </a:r>
            <a:r>
              <a:rPr lang="de-DE" dirty="0" err="1"/>
              <a:t>pt</a:t>
            </a:r>
            <a:endParaRPr lang="en-US" dirty="0"/>
          </a:p>
        </p:txBody>
      </p:sp>
      <p:sp>
        <p:nvSpPr>
          <p:cNvPr id="5" name="Textplatzhalter 4">
            <a:extLst>
              <a:ext uri="{FF2B5EF4-FFF2-40B4-BE49-F238E27FC236}">
                <a16:creationId xmlns:a16="http://schemas.microsoft.com/office/drawing/2014/main" id="{7A89D932-8DCF-4ABE-8120-3CC2C601E53E}"/>
              </a:ext>
            </a:extLst>
          </p:cNvPr>
          <p:cNvSpPr>
            <a:spLocks noGrp="1"/>
          </p:cNvSpPr>
          <p:nvPr>
            <p:ph type="body" sz="quarter" idx="14" hasCustomPrompt="1"/>
          </p:nvPr>
        </p:nvSpPr>
        <p:spPr>
          <a:xfrm>
            <a:off x="478199" y="1703388"/>
            <a:ext cx="5437188" cy="2640595"/>
          </a:xfrm>
        </p:spPr>
        <p:txBody>
          <a:bodyPr/>
          <a:lstStyle/>
          <a:p>
            <a:pPr lvl="0"/>
            <a:r>
              <a:rPr lang="de-DE" noProof="0" dirty="0"/>
              <a:t>Level 1</a:t>
            </a:r>
          </a:p>
          <a:p>
            <a:pPr lvl="1"/>
            <a:r>
              <a:rPr lang="de-DE" noProof="0" dirty="0"/>
              <a:t>Level 2</a:t>
            </a:r>
          </a:p>
          <a:p>
            <a:pPr lvl="2"/>
            <a:r>
              <a:rPr lang="de-DE" noProof="0" dirty="0"/>
              <a:t>Level 3</a:t>
            </a:r>
          </a:p>
          <a:p>
            <a:pPr lvl="3"/>
            <a:r>
              <a:rPr lang="de-DE" noProof="0" dirty="0"/>
              <a:t>Level 4</a:t>
            </a:r>
          </a:p>
          <a:p>
            <a:pPr lvl="4"/>
            <a:r>
              <a:rPr lang="de-DE" noProof="0" dirty="0"/>
              <a:t>Level 5</a:t>
            </a:r>
          </a:p>
          <a:p>
            <a:pPr lvl="5"/>
            <a:r>
              <a:rPr lang="de-DE" noProof="0" dirty="0"/>
              <a:t>Level 6</a:t>
            </a:r>
          </a:p>
          <a:p>
            <a:pPr lvl="6"/>
            <a:r>
              <a:rPr lang="de-DE" noProof="0" dirty="0"/>
              <a:t>Level 7</a:t>
            </a:r>
          </a:p>
          <a:p>
            <a:pPr lvl="7"/>
            <a:r>
              <a:rPr lang="de-DE" noProof="0" dirty="0"/>
              <a:t>Level 8</a:t>
            </a:r>
          </a:p>
          <a:p>
            <a:pPr lvl="8"/>
            <a:r>
              <a:rPr lang="de-DE" noProof="0" dirty="0"/>
              <a:t>Level 9</a:t>
            </a:r>
          </a:p>
        </p:txBody>
      </p:sp>
      <p:sp>
        <p:nvSpPr>
          <p:cNvPr id="11" name="Textplatzhalter 10">
            <a:extLst>
              <a:ext uri="{FF2B5EF4-FFF2-40B4-BE49-F238E27FC236}">
                <a16:creationId xmlns:a16="http://schemas.microsoft.com/office/drawing/2014/main" id="{77715D3E-BD63-49BD-96CA-087D6CFC2D25}"/>
              </a:ext>
            </a:extLst>
          </p:cNvPr>
          <p:cNvSpPr>
            <a:spLocks noGrp="1"/>
          </p:cNvSpPr>
          <p:nvPr>
            <p:ph type="body" sz="quarter" idx="15" hasCustomPrompt="1"/>
          </p:nvPr>
        </p:nvSpPr>
        <p:spPr>
          <a:xfrm>
            <a:off x="6275388" y="1703388"/>
            <a:ext cx="5437187" cy="2640595"/>
          </a:xfrm>
        </p:spPr>
        <p:txBody>
          <a:bodyPr/>
          <a:lstStyle/>
          <a:p>
            <a:pPr lvl="0"/>
            <a:r>
              <a:rPr lang="de-DE" noProof="0" dirty="0"/>
              <a:t>Level 1</a:t>
            </a:r>
          </a:p>
          <a:p>
            <a:pPr lvl="1"/>
            <a:r>
              <a:rPr lang="de-DE" noProof="0" dirty="0"/>
              <a:t>Level 2</a:t>
            </a:r>
          </a:p>
          <a:p>
            <a:pPr lvl="2"/>
            <a:r>
              <a:rPr lang="de-DE" noProof="0" dirty="0"/>
              <a:t>Level 3</a:t>
            </a:r>
          </a:p>
          <a:p>
            <a:pPr lvl="3"/>
            <a:r>
              <a:rPr lang="de-DE" noProof="0" dirty="0"/>
              <a:t>Level 4</a:t>
            </a:r>
          </a:p>
          <a:p>
            <a:pPr lvl="4"/>
            <a:r>
              <a:rPr lang="de-DE" noProof="0" dirty="0"/>
              <a:t>Level 5</a:t>
            </a:r>
          </a:p>
          <a:p>
            <a:pPr lvl="5"/>
            <a:r>
              <a:rPr lang="de-DE" noProof="0" dirty="0"/>
              <a:t>Level 6</a:t>
            </a:r>
          </a:p>
          <a:p>
            <a:pPr lvl="6"/>
            <a:r>
              <a:rPr lang="de-DE" noProof="0" dirty="0"/>
              <a:t>Level 7</a:t>
            </a:r>
          </a:p>
          <a:p>
            <a:pPr lvl="7"/>
            <a:r>
              <a:rPr lang="de-DE" noProof="0" dirty="0"/>
              <a:t>Level 8</a:t>
            </a:r>
          </a:p>
          <a:p>
            <a:pPr lvl="8"/>
            <a:r>
              <a:rPr lang="de-DE" noProof="0" dirty="0"/>
              <a:t>Level 9</a:t>
            </a:r>
          </a:p>
        </p:txBody>
      </p:sp>
      <p:sp>
        <p:nvSpPr>
          <p:cNvPr id="3" name="Datumsplatzhalter 2">
            <a:extLst>
              <a:ext uri="{FF2B5EF4-FFF2-40B4-BE49-F238E27FC236}">
                <a16:creationId xmlns:a16="http://schemas.microsoft.com/office/drawing/2014/main" id="{5BDB3F52-3132-4FCE-9245-400432785EC3}"/>
              </a:ext>
            </a:extLst>
          </p:cNvPr>
          <p:cNvSpPr>
            <a:spLocks noGrp="1"/>
          </p:cNvSpPr>
          <p:nvPr>
            <p:ph type="dt" sz="half" idx="16"/>
          </p:nvPr>
        </p:nvSpPr>
        <p:spPr>
          <a:xfrm>
            <a:off x="1309947" y="6455836"/>
            <a:ext cx="864000" cy="123111"/>
          </a:xfrm>
          <a:prstGeom prst="rect">
            <a:avLst/>
          </a:prstGeom>
        </p:spPr>
        <p:txBody>
          <a:bodyPr/>
          <a:lstStyle/>
          <a:p>
            <a:fld id="{0C4B58FD-3887-42F6-8CE8-467C57334808}" type="datetime1">
              <a:rPr lang="de-DE" noProof="0" smtClean="0"/>
              <a:t>05.07.2023</a:t>
            </a:fld>
            <a:endParaRPr lang="de-DE" noProof="0" dirty="0"/>
          </a:p>
        </p:txBody>
      </p:sp>
      <p:sp>
        <p:nvSpPr>
          <p:cNvPr id="6" name="Fußzeilenplatzhalter 5">
            <a:extLst>
              <a:ext uri="{FF2B5EF4-FFF2-40B4-BE49-F238E27FC236}">
                <a16:creationId xmlns:a16="http://schemas.microsoft.com/office/drawing/2014/main" id="{CF7D269B-861C-4C29-9AA1-AC9F6193EF37}"/>
              </a:ext>
            </a:extLst>
          </p:cNvPr>
          <p:cNvSpPr>
            <a:spLocks noGrp="1"/>
          </p:cNvSpPr>
          <p:nvPr>
            <p:ph type="ftr" sz="quarter" idx="17"/>
          </p:nvPr>
        </p:nvSpPr>
        <p:spPr>
          <a:xfrm>
            <a:off x="2297897" y="6455836"/>
            <a:ext cx="2952000" cy="123111"/>
          </a:xfrm>
          <a:prstGeom prst="rect">
            <a:avLst/>
          </a:prstGeom>
        </p:spPr>
        <p:txBody>
          <a:bodyPr/>
          <a:lstStyle/>
          <a:p>
            <a:r>
              <a:rPr lang="de-DE" noProof="0"/>
              <a:t>© Fraunhofer IPT/WZL der RWTH Aachen</a:t>
            </a:r>
            <a:endParaRPr lang="de-DE" noProof="0" dirty="0"/>
          </a:p>
        </p:txBody>
      </p:sp>
      <p:sp>
        <p:nvSpPr>
          <p:cNvPr id="8" name="Foliennummernplatzhalter 8">
            <a:extLst>
              <a:ext uri="{FF2B5EF4-FFF2-40B4-BE49-F238E27FC236}">
                <a16:creationId xmlns:a16="http://schemas.microsoft.com/office/drawing/2014/main" id="{807211B3-15F2-53A1-3646-8AF5D88404E2}"/>
              </a:ext>
            </a:extLst>
          </p:cNvPr>
          <p:cNvSpPr>
            <a:spLocks noGrp="1"/>
          </p:cNvSpPr>
          <p:nvPr>
            <p:ph type="sldNum" sz="quarter" idx="4"/>
          </p:nvPr>
        </p:nvSpPr>
        <p:spPr>
          <a:xfrm>
            <a:off x="742001" y="6155530"/>
            <a:ext cx="408932" cy="711994"/>
          </a:xfrm>
          <a:prstGeom prst="rect">
            <a:avLst/>
          </a:prstGeom>
        </p:spPr>
        <p:txBody>
          <a:bodyPr anchor="ctr"/>
          <a:lstStyle>
            <a:lvl1pPr>
              <a:defRPr sz="1100"/>
            </a:lvl1pPr>
          </a:lstStyle>
          <a:p>
            <a:fld id="{3D81EE41-304C-41C3-8185-350F2275D756}" type="slidenum">
              <a:rPr lang="de-DE" smtClean="0"/>
              <a:pPr/>
              <a:t>‹#›</a:t>
            </a:fld>
            <a:r>
              <a:rPr lang="de-DE" dirty="0"/>
              <a:t> </a:t>
            </a:r>
          </a:p>
        </p:txBody>
      </p:sp>
      <p:sp>
        <p:nvSpPr>
          <p:cNvPr id="9" name="Datumsplatzhalter 2">
            <a:extLst>
              <a:ext uri="{FF2B5EF4-FFF2-40B4-BE49-F238E27FC236}">
                <a16:creationId xmlns:a16="http://schemas.microsoft.com/office/drawing/2014/main" id="{6617CEC8-2C70-F256-C450-1F6C42B54DCE}"/>
              </a:ext>
            </a:extLst>
          </p:cNvPr>
          <p:cNvSpPr txBox="1">
            <a:spLocks/>
          </p:cNvSpPr>
          <p:nvPr userDrawn="1"/>
        </p:nvSpPr>
        <p:spPr>
          <a:xfrm>
            <a:off x="390884" y="6155531"/>
            <a:ext cx="760049" cy="702469"/>
          </a:xfrm>
          <a:prstGeom prst="rect">
            <a:avLst/>
          </a:prstGeom>
        </p:spPr>
        <p:txBody>
          <a:bodyPr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sz="800" dirty="0">
                <a:solidFill>
                  <a:prstClr val="black"/>
                </a:solidFill>
                <a:highlight>
                  <a:srgbClr val="FFFFFF"/>
                </a:highlight>
                <a:latin typeface="Frutiger LT Com 45 Light"/>
              </a:rPr>
              <a:t>Page </a:t>
            </a:r>
            <a:endParaRPr lang="de-DE" sz="800" dirty="0">
              <a:solidFill>
                <a:prstClr val="black"/>
              </a:solidFill>
              <a:highlight>
                <a:srgbClr val="FFFFFF"/>
              </a:highlight>
              <a:latin typeface="Frutiger LT Com 45 Light"/>
            </a:endParaRPr>
          </a:p>
        </p:txBody>
      </p:sp>
    </p:spTree>
    <p:extLst>
      <p:ext uri="{BB962C8B-B14F-4D97-AF65-F5344CB8AC3E}">
        <p14:creationId xmlns:p14="http://schemas.microsoft.com/office/powerpoint/2010/main" val="159478104"/>
      </p:ext>
    </p:extLst>
  </p:cSld>
  <p:clrMapOvr>
    <a:masterClrMapping/>
  </p:clrMapOvr>
  <p:extLst>
    <p:ext uri="{DCECCB84-F9BA-43D5-87BE-67443E8EF086}">
      <p15:sldGuideLst xmlns:p15="http://schemas.microsoft.com/office/powerpoint/2012/main">
        <p15:guide id="1" pos="3953">
          <p15:clr>
            <a:srgbClr val="FBAE40"/>
          </p15:clr>
        </p15:guide>
        <p15:guide id="2" pos="3727">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nhalt – 2 Spalten | große Schrift">
    <p:spTree>
      <p:nvGrpSpPr>
        <p:cNvPr id="1" name=""/>
        <p:cNvGrpSpPr/>
        <p:nvPr/>
      </p:nvGrpSpPr>
      <p:grpSpPr>
        <a:xfrm>
          <a:off x="0" y="0"/>
          <a:ext cx="0" cy="0"/>
          <a:chOff x="0" y="0"/>
          <a:chExt cx="0" cy="0"/>
        </a:xfrm>
      </p:grpSpPr>
      <p:graphicFrame>
        <p:nvGraphicFramePr>
          <p:cNvPr id="7" name="Objekt 6" hidden="1">
            <a:extLst>
              <a:ext uri="{FF2B5EF4-FFF2-40B4-BE49-F238E27FC236}">
                <a16:creationId xmlns:a16="http://schemas.microsoft.com/office/drawing/2014/main" id="{2C7AF347-EE19-4A49-ACB3-3F7316F7E1D7}"/>
              </a:ext>
            </a:extLst>
          </p:cNvPr>
          <p:cNvGraphicFramePr>
            <a:graphicFrameLocks noChangeAspect="1"/>
          </p:cNvGraphicFramePr>
          <p:nvPr userDrawn="1">
            <p:custDataLst>
              <p:tags r:id="rId1"/>
            </p:custDataLst>
            <p:extLst>
              <p:ext uri="{D42A27DB-BD31-4B8C-83A1-F6EECF244321}">
                <p14:modId xmlns:p14="http://schemas.microsoft.com/office/powerpoint/2010/main" val="29129210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44" imgH="345" progId="TCLayout.ActiveDocument.1">
                  <p:embed/>
                </p:oleObj>
              </mc:Choice>
              <mc:Fallback>
                <p:oleObj name="think-cell Folie" r:id="rId3" imgW="344" imgH="345" progId="TCLayout.ActiveDocument.1">
                  <p:embed/>
                  <p:pic>
                    <p:nvPicPr>
                      <p:cNvPr id="7" name="Objekt 6" hidden="1">
                        <a:extLst>
                          <a:ext uri="{FF2B5EF4-FFF2-40B4-BE49-F238E27FC236}">
                            <a16:creationId xmlns:a16="http://schemas.microsoft.com/office/drawing/2014/main" id="{2C7AF347-EE19-4A49-ACB3-3F7316F7E1D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E3E6397C-9FE6-4A0B-87BC-9E26F4233B7D}"/>
              </a:ext>
            </a:extLst>
          </p:cNvPr>
          <p:cNvSpPr>
            <a:spLocks noGrp="1"/>
          </p:cNvSpPr>
          <p:nvPr>
            <p:ph type="title" hasCustomPrompt="1"/>
          </p:nvPr>
        </p:nvSpPr>
        <p:spPr>
          <a:xfrm>
            <a:off x="479425" y="728811"/>
            <a:ext cx="11233150" cy="382733"/>
          </a:xfrm>
        </p:spPr>
        <p:txBody>
          <a:bodyPr vert="horz"/>
          <a:lstStyle/>
          <a:p>
            <a:r>
              <a:rPr lang="de-DE" dirty="0"/>
              <a:t>Headline, Frutiger LT </a:t>
            </a:r>
            <a:r>
              <a:rPr lang="de-DE" err="1"/>
              <a:t>Com</a:t>
            </a:r>
            <a:r>
              <a:rPr lang="de-DE"/>
              <a:t> Bd</a:t>
            </a:r>
            <a:r>
              <a:rPr lang="de-DE" dirty="0"/>
              <a:t>, 24 </a:t>
            </a:r>
            <a:r>
              <a:rPr lang="de-DE" dirty="0" err="1"/>
              <a:t>pt</a:t>
            </a:r>
            <a:endParaRPr lang="en-US" dirty="0"/>
          </a:p>
        </p:txBody>
      </p:sp>
      <p:sp>
        <p:nvSpPr>
          <p:cNvPr id="4" name="Textplatzhalter 3">
            <a:extLst>
              <a:ext uri="{FF2B5EF4-FFF2-40B4-BE49-F238E27FC236}">
                <a16:creationId xmlns:a16="http://schemas.microsoft.com/office/drawing/2014/main" id="{594FD133-02A3-4CCE-886B-5D61839C10ED}"/>
              </a:ext>
            </a:extLst>
          </p:cNvPr>
          <p:cNvSpPr>
            <a:spLocks noGrp="1"/>
          </p:cNvSpPr>
          <p:nvPr>
            <p:ph type="body" sz="quarter" idx="13" hasCustomPrompt="1"/>
          </p:nvPr>
        </p:nvSpPr>
        <p:spPr>
          <a:xfrm>
            <a:off x="479425" y="417600"/>
            <a:ext cx="11233150" cy="318933"/>
          </a:xfrm>
        </p:spPr>
        <p:txBody>
          <a:bodyPr/>
          <a:lstStyle>
            <a:lvl1pPr>
              <a:defRPr sz="2000">
                <a:solidFill>
                  <a:schemeClr val="accent2"/>
                </a:solidFill>
                <a:latin typeface="+mn-lt"/>
              </a:defRPr>
            </a:lvl1pPr>
          </a:lstStyle>
          <a:p>
            <a:r>
              <a:rPr lang="de-DE" dirty="0" err="1"/>
              <a:t>Subline</a:t>
            </a:r>
            <a:r>
              <a:rPr lang="de-DE" dirty="0"/>
              <a:t>, Frutiger LT </a:t>
            </a:r>
            <a:r>
              <a:rPr lang="de-DE" err="1"/>
              <a:t>Com</a:t>
            </a:r>
            <a:r>
              <a:rPr lang="de-DE"/>
              <a:t> Lt</a:t>
            </a:r>
            <a:r>
              <a:rPr lang="de-DE" dirty="0"/>
              <a:t>, 20 </a:t>
            </a:r>
            <a:r>
              <a:rPr lang="de-DE" dirty="0" err="1"/>
              <a:t>pt</a:t>
            </a:r>
            <a:endParaRPr lang="en-US" dirty="0"/>
          </a:p>
        </p:txBody>
      </p:sp>
      <p:sp>
        <p:nvSpPr>
          <p:cNvPr id="5" name="Textplatzhalter 4">
            <a:extLst>
              <a:ext uri="{FF2B5EF4-FFF2-40B4-BE49-F238E27FC236}">
                <a16:creationId xmlns:a16="http://schemas.microsoft.com/office/drawing/2014/main" id="{7A89D932-8DCF-4ABE-8120-3CC2C601E53E}"/>
              </a:ext>
            </a:extLst>
          </p:cNvPr>
          <p:cNvSpPr>
            <a:spLocks noGrp="1"/>
          </p:cNvSpPr>
          <p:nvPr>
            <p:ph type="body" sz="quarter" idx="14" hasCustomPrompt="1"/>
          </p:nvPr>
        </p:nvSpPr>
        <p:spPr>
          <a:xfrm>
            <a:off x="478199" y="1703388"/>
            <a:ext cx="5437188" cy="3020314"/>
          </a:xfrm>
        </p:spPr>
        <p:txBody>
          <a:bodyPr/>
          <a:lstStyle>
            <a:lvl1pPr>
              <a:spcAft>
                <a:spcPts val="2200"/>
              </a:spcAft>
              <a:defRPr sz="1800"/>
            </a:lvl1pPr>
            <a:lvl2pPr>
              <a:spcAft>
                <a:spcPts val="2200"/>
              </a:spcAft>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de-DE" noProof="0" dirty="0"/>
              <a:t>Level 1</a:t>
            </a:r>
          </a:p>
          <a:p>
            <a:pPr lvl="1"/>
            <a:r>
              <a:rPr lang="de-DE" noProof="0" dirty="0"/>
              <a:t>Level 2</a:t>
            </a:r>
          </a:p>
          <a:p>
            <a:pPr lvl="2"/>
            <a:r>
              <a:rPr lang="de-DE" noProof="0" dirty="0"/>
              <a:t>Level 3</a:t>
            </a:r>
          </a:p>
          <a:p>
            <a:pPr lvl="3"/>
            <a:r>
              <a:rPr lang="de-DE" noProof="0" dirty="0"/>
              <a:t>Level 4</a:t>
            </a:r>
          </a:p>
          <a:p>
            <a:pPr lvl="4"/>
            <a:r>
              <a:rPr lang="de-DE" noProof="0" dirty="0"/>
              <a:t>Level 5</a:t>
            </a:r>
          </a:p>
          <a:p>
            <a:pPr lvl="5"/>
            <a:r>
              <a:rPr lang="de-DE" noProof="0" dirty="0"/>
              <a:t>Level 6</a:t>
            </a:r>
          </a:p>
          <a:p>
            <a:pPr lvl="6"/>
            <a:r>
              <a:rPr lang="de-DE" noProof="0" dirty="0"/>
              <a:t>Level 7</a:t>
            </a:r>
          </a:p>
          <a:p>
            <a:pPr lvl="7"/>
            <a:r>
              <a:rPr lang="de-DE" noProof="0" dirty="0"/>
              <a:t>Level 8</a:t>
            </a:r>
          </a:p>
          <a:p>
            <a:pPr lvl="8"/>
            <a:r>
              <a:rPr lang="de-DE" noProof="0" dirty="0"/>
              <a:t>Level 9</a:t>
            </a:r>
          </a:p>
        </p:txBody>
      </p:sp>
      <p:sp>
        <p:nvSpPr>
          <p:cNvPr id="11" name="Textplatzhalter 10">
            <a:extLst>
              <a:ext uri="{FF2B5EF4-FFF2-40B4-BE49-F238E27FC236}">
                <a16:creationId xmlns:a16="http://schemas.microsoft.com/office/drawing/2014/main" id="{77715D3E-BD63-49BD-96CA-087D6CFC2D25}"/>
              </a:ext>
            </a:extLst>
          </p:cNvPr>
          <p:cNvSpPr>
            <a:spLocks noGrp="1"/>
          </p:cNvSpPr>
          <p:nvPr>
            <p:ph type="body" sz="quarter" idx="15" hasCustomPrompt="1"/>
          </p:nvPr>
        </p:nvSpPr>
        <p:spPr>
          <a:xfrm>
            <a:off x="6275388" y="1703388"/>
            <a:ext cx="5437187" cy="3020314"/>
          </a:xfrm>
        </p:spPr>
        <p:txBody>
          <a:bodyPr/>
          <a:lstStyle>
            <a:lvl1pPr>
              <a:spcAft>
                <a:spcPts val="2200"/>
              </a:spcAft>
              <a:defRPr sz="1800"/>
            </a:lvl1pPr>
            <a:lvl2pPr>
              <a:spcAft>
                <a:spcPts val="2200"/>
              </a:spcAft>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de-DE" noProof="0" dirty="0"/>
              <a:t>Level 1</a:t>
            </a:r>
          </a:p>
          <a:p>
            <a:pPr lvl="1"/>
            <a:r>
              <a:rPr lang="de-DE" noProof="0" dirty="0"/>
              <a:t>Level 2</a:t>
            </a:r>
          </a:p>
          <a:p>
            <a:pPr lvl="2"/>
            <a:r>
              <a:rPr lang="de-DE" noProof="0" dirty="0"/>
              <a:t>Level 3</a:t>
            </a:r>
          </a:p>
          <a:p>
            <a:pPr lvl="3"/>
            <a:r>
              <a:rPr lang="de-DE" noProof="0" dirty="0"/>
              <a:t>Level 4</a:t>
            </a:r>
          </a:p>
          <a:p>
            <a:pPr lvl="4"/>
            <a:r>
              <a:rPr lang="de-DE" noProof="0" dirty="0"/>
              <a:t>Level 5</a:t>
            </a:r>
          </a:p>
          <a:p>
            <a:pPr lvl="5"/>
            <a:r>
              <a:rPr lang="de-DE" noProof="0" dirty="0"/>
              <a:t>Level 6</a:t>
            </a:r>
          </a:p>
          <a:p>
            <a:pPr lvl="6"/>
            <a:r>
              <a:rPr lang="de-DE" noProof="0" dirty="0"/>
              <a:t>Level 7</a:t>
            </a:r>
          </a:p>
          <a:p>
            <a:pPr lvl="7"/>
            <a:r>
              <a:rPr lang="de-DE" noProof="0" dirty="0"/>
              <a:t>Level 8</a:t>
            </a:r>
          </a:p>
          <a:p>
            <a:pPr lvl="8"/>
            <a:r>
              <a:rPr lang="de-DE" noProof="0" dirty="0"/>
              <a:t>Level 9</a:t>
            </a:r>
          </a:p>
        </p:txBody>
      </p:sp>
      <p:sp>
        <p:nvSpPr>
          <p:cNvPr id="3" name="Datumsplatzhalter 2">
            <a:extLst>
              <a:ext uri="{FF2B5EF4-FFF2-40B4-BE49-F238E27FC236}">
                <a16:creationId xmlns:a16="http://schemas.microsoft.com/office/drawing/2014/main" id="{D7C554D4-061E-46C5-92EC-EDBF599AFDD6}"/>
              </a:ext>
            </a:extLst>
          </p:cNvPr>
          <p:cNvSpPr>
            <a:spLocks noGrp="1"/>
          </p:cNvSpPr>
          <p:nvPr>
            <p:ph type="dt" sz="half" idx="16"/>
          </p:nvPr>
        </p:nvSpPr>
        <p:spPr>
          <a:xfrm>
            <a:off x="1309947" y="6455836"/>
            <a:ext cx="864000" cy="123111"/>
          </a:xfrm>
          <a:prstGeom prst="rect">
            <a:avLst/>
          </a:prstGeom>
        </p:spPr>
        <p:txBody>
          <a:bodyPr/>
          <a:lstStyle/>
          <a:p>
            <a:fld id="{735950E4-6022-4657-A6A0-12E1BA3F798C}" type="datetime1">
              <a:rPr lang="de-DE" noProof="0" smtClean="0"/>
              <a:t>05.07.2023</a:t>
            </a:fld>
            <a:endParaRPr lang="de-DE" noProof="0" dirty="0"/>
          </a:p>
        </p:txBody>
      </p:sp>
      <p:sp>
        <p:nvSpPr>
          <p:cNvPr id="6" name="Fußzeilenplatzhalter 5">
            <a:extLst>
              <a:ext uri="{FF2B5EF4-FFF2-40B4-BE49-F238E27FC236}">
                <a16:creationId xmlns:a16="http://schemas.microsoft.com/office/drawing/2014/main" id="{C5750D2F-7AC5-4879-8C19-DDC98EDCDE20}"/>
              </a:ext>
            </a:extLst>
          </p:cNvPr>
          <p:cNvSpPr>
            <a:spLocks noGrp="1"/>
          </p:cNvSpPr>
          <p:nvPr>
            <p:ph type="ftr" sz="quarter" idx="17"/>
          </p:nvPr>
        </p:nvSpPr>
        <p:spPr>
          <a:xfrm>
            <a:off x="2297897" y="6455836"/>
            <a:ext cx="2952000" cy="123111"/>
          </a:xfrm>
          <a:prstGeom prst="rect">
            <a:avLst/>
          </a:prstGeom>
        </p:spPr>
        <p:txBody>
          <a:bodyPr/>
          <a:lstStyle/>
          <a:p>
            <a:r>
              <a:rPr lang="de-DE" noProof="0"/>
              <a:t>© Fraunhofer IPT/WZL der RWTH Aachen</a:t>
            </a:r>
            <a:endParaRPr lang="de-DE" noProof="0" dirty="0"/>
          </a:p>
        </p:txBody>
      </p:sp>
      <p:sp>
        <p:nvSpPr>
          <p:cNvPr id="8" name="Foliennummernplatzhalter 8">
            <a:extLst>
              <a:ext uri="{FF2B5EF4-FFF2-40B4-BE49-F238E27FC236}">
                <a16:creationId xmlns:a16="http://schemas.microsoft.com/office/drawing/2014/main" id="{9C4BF2AA-A311-514B-8161-03BC2AFE01D2}"/>
              </a:ext>
            </a:extLst>
          </p:cNvPr>
          <p:cNvSpPr>
            <a:spLocks noGrp="1"/>
          </p:cNvSpPr>
          <p:nvPr>
            <p:ph type="sldNum" sz="quarter" idx="4"/>
          </p:nvPr>
        </p:nvSpPr>
        <p:spPr>
          <a:xfrm>
            <a:off x="742001" y="6155530"/>
            <a:ext cx="408932" cy="711994"/>
          </a:xfrm>
          <a:prstGeom prst="rect">
            <a:avLst/>
          </a:prstGeom>
        </p:spPr>
        <p:txBody>
          <a:bodyPr anchor="ctr"/>
          <a:lstStyle>
            <a:lvl1pPr>
              <a:defRPr sz="1100"/>
            </a:lvl1pPr>
          </a:lstStyle>
          <a:p>
            <a:fld id="{3D81EE41-304C-41C3-8185-350F2275D756}" type="slidenum">
              <a:rPr lang="de-DE" smtClean="0"/>
              <a:pPr/>
              <a:t>‹#›</a:t>
            </a:fld>
            <a:r>
              <a:rPr lang="de-DE" dirty="0"/>
              <a:t> </a:t>
            </a:r>
          </a:p>
        </p:txBody>
      </p:sp>
      <p:sp>
        <p:nvSpPr>
          <p:cNvPr id="9" name="Datumsplatzhalter 2">
            <a:extLst>
              <a:ext uri="{FF2B5EF4-FFF2-40B4-BE49-F238E27FC236}">
                <a16:creationId xmlns:a16="http://schemas.microsoft.com/office/drawing/2014/main" id="{2E2A8CA8-ACE3-1428-4A80-4490FDC5DE9A}"/>
              </a:ext>
            </a:extLst>
          </p:cNvPr>
          <p:cNvSpPr txBox="1">
            <a:spLocks/>
          </p:cNvSpPr>
          <p:nvPr userDrawn="1"/>
        </p:nvSpPr>
        <p:spPr>
          <a:xfrm>
            <a:off x="390884" y="6155531"/>
            <a:ext cx="760049" cy="702469"/>
          </a:xfrm>
          <a:prstGeom prst="rect">
            <a:avLst/>
          </a:prstGeom>
        </p:spPr>
        <p:txBody>
          <a:bodyPr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sz="800" dirty="0">
                <a:solidFill>
                  <a:prstClr val="black"/>
                </a:solidFill>
                <a:highlight>
                  <a:srgbClr val="FFFFFF"/>
                </a:highlight>
                <a:latin typeface="Frutiger LT Com 45 Light"/>
              </a:rPr>
              <a:t>Page </a:t>
            </a:r>
            <a:endParaRPr lang="de-DE" sz="800" dirty="0">
              <a:solidFill>
                <a:prstClr val="black"/>
              </a:solidFill>
              <a:highlight>
                <a:srgbClr val="FFFFFF"/>
              </a:highlight>
              <a:latin typeface="Frutiger LT Com 45 Light"/>
            </a:endParaRPr>
          </a:p>
        </p:txBody>
      </p:sp>
    </p:spTree>
    <p:extLst>
      <p:ext uri="{BB962C8B-B14F-4D97-AF65-F5344CB8AC3E}">
        <p14:creationId xmlns:p14="http://schemas.microsoft.com/office/powerpoint/2010/main" val="2807932788"/>
      </p:ext>
    </p:extLst>
  </p:cSld>
  <p:clrMapOvr>
    <a:masterClrMapping/>
  </p:clrMapOvr>
  <p:extLst>
    <p:ext uri="{DCECCB84-F9BA-43D5-87BE-67443E8EF086}">
      <p15:sldGuideLst xmlns:p15="http://schemas.microsoft.com/office/powerpoint/2012/main">
        <p15:guide id="1" pos="3953">
          <p15:clr>
            <a:srgbClr val="FBAE40"/>
          </p15:clr>
        </p15:guide>
        <p15:guide id="2" pos="3727">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nhalt – 2 Spalten mit Infokasten">
    <p:spTree>
      <p:nvGrpSpPr>
        <p:cNvPr id="1" name=""/>
        <p:cNvGrpSpPr/>
        <p:nvPr/>
      </p:nvGrpSpPr>
      <p:grpSpPr>
        <a:xfrm>
          <a:off x="0" y="0"/>
          <a:ext cx="0" cy="0"/>
          <a:chOff x="0" y="0"/>
          <a:chExt cx="0" cy="0"/>
        </a:xfrm>
      </p:grpSpPr>
      <p:graphicFrame>
        <p:nvGraphicFramePr>
          <p:cNvPr id="9" name="Objekt 8" hidden="1">
            <a:extLst>
              <a:ext uri="{FF2B5EF4-FFF2-40B4-BE49-F238E27FC236}">
                <a16:creationId xmlns:a16="http://schemas.microsoft.com/office/drawing/2014/main" id="{3DC8D38B-C18B-45D1-977E-43D6AADFE724}"/>
              </a:ext>
            </a:extLst>
          </p:cNvPr>
          <p:cNvGraphicFramePr>
            <a:graphicFrameLocks noChangeAspect="1"/>
          </p:cNvGraphicFramePr>
          <p:nvPr userDrawn="1">
            <p:custDataLst>
              <p:tags r:id="rId1"/>
            </p:custDataLst>
            <p:extLst>
              <p:ext uri="{D42A27DB-BD31-4B8C-83A1-F6EECF244321}">
                <p14:modId xmlns:p14="http://schemas.microsoft.com/office/powerpoint/2010/main" val="54893472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44" imgH="345" progId="TCLayout.ActiveDocument.1">
                  <p:embed/>
                </p:oleObj>
              </mc:Choice>
              <mc:Fallback>
                <p:oleObj name="think-cell Folie" r:id="rId3" imgW="344" imgH="345" progId="TCLayout.ActiveDocument.1">
                  <p:embed/>
                  <p:pic>
                    <p:nvPicPr>
                      <p:cNvPr id="9" name="Objekt 8" hidden="1">
                        <a:extLst>
                          <a:ext uri="{FF2B5EF4-FFF2-40B4-BE49-F238E27FC236}">
                            <a16:creationId xmlns:a16="http://schemas.microsoft.com/office/drawing/2014/main" id="{3DC8D38B-C18B-45D1-977E-43D6AADFE724}"/>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E3E6397C-9FE6-4A0B-87BC-9E26F4233B7D}"/>
              </a:ext>
            </a:extLst>
          </p:cNvPr>
          <p:cNvSpPr>
            <a:spLocks noGrp="1"/>
          </p:cNvSpPr>
          <p:nvPr>
            <p:ph type="title" hasCustomPrompt="1"/>
          </p:nvPr>
        </p:nvSpPr>
        <p:spPr/>
        <p:txBody>
          <a:bodyPr vert="horz"/>
          <a:lstStyle/>
          <a:p>
            <a:r>
              <a:rPr lang="de-DE" dirty="0"/>
              <a:t>Headline, Frutiger LT </a:t>
            </a:r>
            <a:r>
              <a:rPr lang="de-DE" err="1"/>
              <a:t>Com</a:t>
            </a:r>
            <a:r>
              <a:rPr lang="de-DE"/>
              <a:t> Bd</a:t>
            </a:r>
            <a:r>
              <a:rPr lang="de-DE" dirty="0"/>
              <a:t>, 24 </a:t>
            </a:r>
            <a:r>
              <a:rPr lang="de-DE" dirty="0" err="1"/>
              <a:t>pt</a:t>
            </a:r>
            <a:endParaRPr lang="en-US" dirty="0"/>
          </a:p>
        </p:txBody>
      </p:sp>
      <p:sp>
        <p:nvSpPr>
          <p:cNvPr id="7" name="Textplatzhalter 6">
            <a:extLst>
              <a:ext uri="{FF2B5EF4-FFF2-40B4-BE49-F238E27FC236}">
                <a16:creationId xmlns:a16="http://schemas.microsoft.com/office/drawing/2014/main" id="{B6B3DBCD-172B-459C-8C97-521B9602874E}"/>
              </a:ext>
            </a:extLst>
          </p:cNvPr>
          <p:cNvSpPr>
            <a:spLocks noGrp="1"/>
          </p:cNvSpPr>
          <p:nvPr>
            <p:ph type="body" sz="quarter" idx="13" hasCustomPrompt="1"/>
          </p:nvPr>
        </p:nvSpPr>
        <p:spPr>
          <a:xfrm>
            <a:off x="0" y="1700213"/>
            <a:ext cx="5916613" cy="4284662"/>
          </a:xfrm>
          <a:gradFill flip="none" rotWithShape="1">
            <a:gsLst>
              <a:gs pos="33744">
                <a:srgbClr val="00779A">
                  <a:lumMod val="100000"/>
                </a:srgbClr>
              </a:gs>
              <a:gs pos="0">
                <a:srgbClr val="014A6B"/>
              </a:gs>
              <a:gs pos="75000">
                <a:srgbClr val="4DC7D2">
                  <a:lumMod val="90000"/>
                  <a:lumOff val="10000"/>
                </a:srgbClr>
              </a:gs>
              <a:gs pos="100000">
                <a:srgbClr val="04B1AA"/>
              </a:gs>
            </a:gsLst>
            <a:path path="circle">
              <a:fillToRect r="100000" b="100000"/>
            </a:path>
            <a:tileRect l="-100000" t="-100000"/>
          </a:gradFill>
        </p:spPr>
        <p:txBody>
          <a:bodyPr lIns="486000" tIns="288000" rIns="288000" bIns="288000" numCol="1" spcCol="360000">
            <a:noAutofit/>
          </a:bodyPr>
          <a:lstStyle>
            <a:lvl1pPr>
              <a:spcAft>
                <a:spcPts val="0"/>
              </a:spcAft>
              <a:defRPr>
                <a:solidFill>
                  <a:schemeClr val="bg1"/>
                </a:solidFill>
              </a:defRPr>
            </a:lvl1pPr>
            <a:lvl2pPr>
              <a:lnSpc>
                <a:spcPts val="1800"/>
              </a:lnSpc>
              <a:spcAft>
                <a:spcPts val="600"/>
              </a:spcAft>
              <a:defRPr sz="2080" b="0">
                <a:solidFill>
                  <a:schemeClr val="bg1"/>
                </a:solidFill>
                <a:latin typeface="Frutiger LT Com 75 Black" panose="020B0A03040504030204" pitchFamily="34" charset="0"/>
              </a:defRPr>
            </a:lvl2pPr>
            <a:lvl3pP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vl6pPr>
              <a:buClr>
                <a:schemeClr val="bg1"/>
              </a:buClr>
              <a:defRPr>
                <a:solidFill>
                  <a:schemeClr val="bg1"/>
                </a:solidFill>
              </a:defRPr>
            </a:lvl6pPr>
            <a:lvl7pPr>
              <a:buClr>
                <a:schemeClr val="bg1"/>
              </a:buClr>
              <a:defRPr>
                <a:solidFill>
                  <a:schemeClr val="bg1"/>
                </a:solidFill>
              </a:defRPr>
            </a:lvl7pPr>
            <a:lvl8pPr>
              <a:buClr>
                <a:schemeClr val="bg1"/>
              </a:buClr>
              <a:buAutoNum type="arabicPeriod"/>
              <a:defRPr>
                <a:solidFill>
                  <a:schemeClr val="bg1"/>
                </a:solidFill>
              </a:defRPr>
            </a:lvl8pPr>
            <a:lvl9pPr>
              <a:buClr>
                <a:schemeClr val="bg1"/>
              </a:buClr>
              <a:defRPr>
                <a:solidFill>
                  <a:schemeClr val="bg1"/>
                </a:solidFill>
              </a:defRPr>
            </a:lvl9pPr>
          </a:lstStyle>
          <a:p>
            <a:pPr lvl="0"/>
            <a:r>
              <a:rPr lang="de-DE" noProof="0" dirty="0"/>
              <a:t>Level 1</a:t>
            </a:r>
          </a:p>
          <a:p>
            <a:pPr lvl="1"/>
            <a:r>
              <a:rPr lang="de-DE" noProof="0" dirty="0"/>
              <a:t>—</a:t>
            </a:r>
          </a:p>
          <a:p>
            <a:pPr lvl="2"/>
            <a:r>
              <a:rPr lang="de-DE" noProof="0" dirty="0"/>
              <a:t>Level 3</a:t>
            </a:r>
          </a:p>
          <a:p>
            <a:pPr lvl="3"/>
            <a:r>
              <a:rPr lang="de-DE" noProof="0" dirty="0"/>
              <a:t>Level 4</a:t>
            </a:r>
          </a:p>
          <a:p>
            <a:pPr lvl="4"/>
            <a:r>
              <a:rPr lang="de-DE" noProof="0" dirty="0"/>
              <a:t>Level 5</a:t>
            </a:r>
          </a:p>
          <a:p>
            <a:pPr lvl="5"/>
            <a:r>
              <a:rPr lang="de-DE" noProof="0" dirty="0"/>
              <a:t>Level 6</a:t>
            </a:r>
          </a:p>
          <a:p>
            <a:pPr lvl="6"/>
            <a:r>
              <a:rPr lang="de-DE" noProof="0" dirty="0"/>
              <a:t>Level 7</a:t>
            </a:r>
          </a:p>
          <a:p>
            <a:pPr lvl="7"/>
            <a:r>
              <a:rPr lang="de-DE" noProof="0" dirty="0"/>
              <a:t>Level 8</a:t>
            </a:r>
          </a:p>
          <a:p>
            <a:pPr lvl="8"/>
            <a:r>
              <a:rPr lang="de-DE" noProof="0" dirty="0"/>
              <a:t>Level 9</a:t>
            </a:r>
          </a:p>
        </p:txBody>
      </p:sp>
      <p:sp>
        <p:nvSpPr>
          <p:cNvPr id="11" name="Textplatzhalter 10">
            <a:extLst>
              <a:ext uri="{FF2B5EF4-FFF2-40B4-BE49-F238E27FC236}">
                <a16:creationId xmlns:a16="http://schemas.microsoft.com/office/drawing/2014/main" id="{74F9B75C-F431-4271-A789-357B552F17EE}"/>
              </a:ext>
            </a:extLst>
          </p:cNvPr>
          <p:cNvSpPr>
            <a:spLocks noGrp="1"/>
          </p:cNvSpPr>
          <p:nvPr>
            <p:ph type="body" sz="quarter" idx="14" hasCustomPrompt="1"/>
          </p:nvPr>
        </p:nvSpPr>
        <p:spPr>
          <a:xfrm>
            <a:off x="6275388" y="1700213"/>
            <a:ext cx="5437187" cy="2640595"/>
          </a:xfrm>
        </p:spPr>
        <p:txBody>
          <a:bodyPr/>
          <a:lstStyle>
            <a:lvl5pPr>
              <a:defRPr/>
            </a:lvl5pPr>
          </a:lstStyle>
          <a:p>
            <a:pPr lvl="0"/>
            <a:r>
              <a:rPr lang="de-DE" noProof="0" dirty="0"/>
              <a:t>Level 1</a:t>
            </a:r>
          </a:p>
          <a:p>
            <a:pPr lvl="1"/>
            <a:r>
              <a:rPr lang="de-DE" noProof="0" dirty="0"/>
              <a:t>Level 2</a:t>
            </a:r>
          </a:p>
          <a:p>
            <a:pPr lvl="2"/>
            <a:r>
              <a:rPr lang="de-DE" noProof="0" dirty="0"/>
              <a:t>Level 3</a:t>
            </a:r>
          </a:p>
          <a:p>
            <a:pPr lvl="3"/>
            <a:r>
              <a:rPr lang="de-DE" noProof="0" dirty="0"/>
              <a:t>Level 4</a:t>
            </a:r>
          </a:p>
          <a:p>
            <a:pPr lvl="4"/>
            <a:r>
              <a:rPr lang="de-DE" noProof="0" dirty="0"/>
              <a:t>Level 5</a:t>
            </a:r>
          </a:p>
          <a:p>
            <a:pPr lvl="5"/>
            <a:r>
              <a:rPr lang="de-DE" noProof="0" dirty="0"/>
              <a:t>Level 6</a:t>
            </a:r>
          </a:p>
          <a:p>
            <a:pPr lvl="6"/>
            <a:r>
              <a:rPr lang="de-DE" noProof="0" dirty="0"/>
              <a:t>Level 7</a:t>
            </a:r>
          </a:p>
          <a:p>
            <a:pPr lvl="7"/>
            <a:r>
              <a:rPr lang="de-DE" noProof="0" dirty="0"/>
              <a:t>Level 8</a:t>
            </a:r>
          </a:p>
          <a:p>
            <a:pPr lvl="8"/>
            <a:r>
              <a:rPr lang="de-DE" noProof="0" dirty="0"/>
              <a:t>Level 9</a:t>
            </a:r>
          </a:p>
        </p:txBody>
      </p:sp>
      <p:sp>
        <p:nvSpPr>
          <p:cNvPr id="4" name="Textplatzhalter 3">
            <a:extLst>
              <a:ext uri="{FF2B5EF4-FFF2-40B4-BE49-F238E27FC236}">
                <a16:creationId xmlns:a16="http://schemas.microsoft.com/office/drawing/2014/main" id="{870EAC44-6B23-48D7-9382-254ECE95C3B7}"/>
              </a:ext>
            </a:extLst>
          </p:cNvPr>
          <p:cNvSpPr>
            <a:spLocks noGrp="1"/>
          </p:cNvSpPr>
          <p:nvPr>
            <p:ph type="body" sz="quarter" idx="18" hasCustomPrompt="1"/>
          </p:nvPr>
        </p:nvSpPr>
        <p:spPr>
          <a:xfrm>
            <a:off x="479425" y="778321"/>
            <a:ext cx="11233150" cy="319318"/>
          </a:xfrm>
        </p:spPr>
        <p:txBody>
          <a:bodyPr/>
          <a:lstStyle>
            <a:lvl1pPr>
              <a:defRPr sz="2000">
                <a:solidFill>
                  <a:schemeClr val="accent2"/>
                </a:solidFill>
                <a:latin typeface="+mn-lt"/>
              </a:defRPr>
            </a:lvl1pPr>
          </a:lstStyle>
          <a:p>
            <a:r>
              <a:rPr lang="de-DE" dirty="0" err="1"/>
              <a:t>Subline</a:t>
            </a:r>
            <a:r>
              <a:rPr lang="de-DE" dirty="0"/>
              <a:t>, Frutiger LT </a:t>
            </a:r>
            <a:r>
              <a:rPr lang="de-DE" err="1"/>
              <a:t>Com</a:t>
            </a:r>
            <a:r>
              <a:rPr lang="de-DE"/>
              <a:t> Lt</a:t>
            </a:r>
            <a:r>
              <a:rPr lang="de-DE" dirty="0"/>
              <a:t>, 20 </a:t>
            </a:r>
            <a:r>
              <a:rPr lang="de-DE" dirty="0" err="1"/>
              <a:t>pt</a:t>
            </a:r>
            <a:endParaRPr lang="en-US" dirty="0"/>
          </a:p>
        </p:txBody>
      </p:sp>
      <p:sp>
        <p:nvSpPr>
          <p:cNvPr id="3" name="Datumsplatzhalter 2">
            <a:extLst>
              <a:ext uri="{FF2B5EF4-FFF2-40B4-BE49-F238E27FC236}">
                <a16:creationId xmlns:a16="http://schemas.microsoft.com/office/drawing/2014/main" id="{F695CE19-2635-48CD-86C5-A6711E8F2407}"/>
              </a:ext>
            </a:extLst>
          </p:cNvPr>
          <p:cNvSpPr>
            <a:spLocks noGrp="1"/>
          </p:cNvSpPr>
          <p:nvPr>
            <p:ph type="dt" sz="half" idx="19"/>
          </p:nvPr>
        </p:nvSpPr>
        <p:spPr>
          <a:xfrm>
            <a:off x="1309947" y="6455836"/>
            <a:ext cx="864000" cy="123111"/>
          </a:xfrm>
          <a:prstGeom prst="rect">
            <a:avLst/>
          </a:prstGeom>
        </p:spPr>
        <p:txBody>
          <a:bodyPr/>
          <a:lstStyle/>
          <a:p>
            <a:fld id="{297DCD76-D990-44F2-A2EB-2C960F32CAA1}" type="datetime1">
              <a:rPr lang="de-DE" noProof="0" smtClean="0"/>
              <a:t>05.07.2023</a:t>
            </a:fld>
            <a:endParaRPr lang="de-DE" noProof="0" dirty="0"/>
          </a:p>
        </p:txBody>
      </p:sp>
      <p:sp>
        <p:nvSpPr>
          <p:cNvPr id="5" name="Fußzeilenplatzhalter 4">
            <a:extLst>
              <a:ext uri="{FF2B5EF4-FFF2-40B4-BE49-F238E27FC236}">
                <a16:creationId xmlns:a16="http://schemas.microsoft.com/office/drawing/2014/main" id="{A8987410-0067-43D6-9FB8-E4A3CFE6622D}"/>
              </a:ext>
            </a:extLst>
          </p:cNvPr>
          <p:cNvSpPr>
            <a:spLocks noGrp="1"/>
          </p:cNvSpPr>
          <p:nvPr>
            <p:ph type="ftr" sz="quarter" idx="20"/>
          </p:nvPr>
        </p:nvSpPr>
        <p:spPr>
          <a:xfrm>
            <a:off x="2297897" y="6455836"/>
            <a:ext cx="2952000" cy="123111"/>
          </a:xfrm>
          <a:prstGeom prst="rect">
            <a:avLst/>
          </a:prstGeom>
        </p:spPr>
        <p:txBody>
          <a:bodyPr/>
          <a:lstStyle/>
          <a:p>
            <a:r>
              <a:rPr lang="de-DE" noProof="0"/>
              <a:t>© Fraunhofer IPT/WZL der RWTH Aachen</a:t>
            </a:r>
            <a:endParaRPr lang="de-DE" noProof="0" dirty="0"/>
          </a:p>
        </p:txBody>
      </p:sp>
      <p:sp>
        <p:nvSpPr>
          <p:cNvPr id="6" name="Foliennummernplatzhalter 5">
            <a:extLst>
              <a:ext uri="{FF2B5EF4-FFF2-40B4-BE49-F238E27FC236}">
                <a16:creationId xmlns:a16="http://schemas.microsoft.com/office/drawing/2014/main" id="{47B4A690-2DD5-436A-A09D-218E639343B0}"/>
              </a:ext>
            </a:extLst>
          </p:cNvPr>
          <p:cNvSpPr>
            <a:spLocks noGrp="1"/>
          </p:cNvSpPr>
          <p:nvPr>
            <p:ph type="sldNum" sz="quarter" idx="21"/>
          </p:nvPr>
        </p:nvSpPr>
        <p:spPr>
          <a:xfrm>
            <a:off x="711843" y="6455835"/>
            <a:ext cx="408932" cy="123112"/>
          </a:xfrm>
          <a:prstGeom prst="rect">
            <a:avLst/>
          </a:prstGeom>
        </p:spPr>
        <p:txBody>
          <a:bodyPr/>
          <a:lstStyle/>
          <a:p>
            <a:fld id="{3D81EE41-304C-41C3-8185-350F2275D756}" type="slidenum">
              <a:rPr lang="de-DE" smtClean="0"/>
              <a:pPr/>
              <a:t>‹#›</a:t>
            </a:fld>
            <a:endParaRPr lang="de-DE"/>
          </a:p>
        </p:txBody>
      </p:sp>
    </p:spTree>
    <p:extLst>
      <p:ext uri="{BB962C8B-B14F-4D97-AF65-F5344CB8AC3E}">
        <p14:creationId xmlns:p14="http://schemas.microsoft.com/office/powerpoint/2010/main" val="2331984432"/>
      </p:ext>
    </p:extLst>
  </p:cSld>
  <p:clrMapOvr>
    <a:masterClrMapping/>
  </p:clrMapOvr>
  <p:extLst>
    <p:ext uri="{DCECCB84-F9BA-43D5-87BE-67443E8EF086}">
      <p15:sldGuideLst xmlns:p15="http://schemas.microsoft.com/office/powerpoint/2012/main">
        <p15:guide id="1" pos="3953">
          <p15:clr>
            <a:srgbClr val="FBAE40"/>
          </p15:clr>
        </p15:guide>
        <p15:guide id="2" pos="3727">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Zitat hell">
    <p:spTree>
      <p:nvGrpSpPr>
        <p:cNvPr id="1" name=""/>
        <p:cNvGrpSpPr/>
        <p:nvPr/>
      </p:nvGrpSpPr>
      <p:grpSpPr>
        <a:xfrm>
          <a:off x="0" y="0"/>
          <a:ext cx="0" cy="0"/>
          <a:chOff x="0" y="0"/>
          <a:chExt cx="0" cy="0"/>
        </a:xfrm>
      </p:grpSpPr>
      <p:graphicFrame>
        <p:nvGraphicFramePr>
          <p:cNvPr id="6" name="Objekt 5" hidden="1">
            <a:extLst>
              <a:ext uri="{FF2B5EF4-FFF2-40B4-BE49-F238E27FC236}">
                <a16:creationId xmlns:a16="http://schemas.microsoft.com/office/drawing/2014/main" id="{5BAB6549-3007-4962-B8D4-52ECE4823118}"/>
              </a:ext>
            </a:extLst>
          </p:cNvPr>
          <p:cNvGraphicFramePr>
            <a:graphicFrameLocks noChangeAspect="1"/>
          </p:cNvGraphicFramePr>
          <p:nvPr userDrawn="1">
            <p:custDataLst>
              <p:tags r:id="rId1"/>
            </p:custDataLst>
            <p:extLst>
              <p:ext uri="{D42A27DB-BD31-4B8C-83A1-F6EECF244321}">
                <p14:modId xmlns:p14="http://schemas.microsoft.com/office/powerpoint/2010/main" val="375182401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44" imgH="345" progId="TCLayout.ActiveDocument.1">
                  <p:embed/>
                </p:oleObj>
              </mc:Choice>
              <mc:Fallback>
                <p:oleObj name="think-cell Folie" r:id="rId3" imgW="344" imgH="345" progId="TCLayout.ActiveDocument.1">
                  <p:embed/>
                  <p:pic>
                    <p:nvPicPr>
                      <p:cNvPr id="6" name="Objekt 5" hidden="1">
                        <a:extLst>
                          <a:ext uri="{FF2B5EF4-FFF2-40B4-BE49-F238E27FC236}">
                            <a16:creationId xmlns:a16="http://schemas.microsoft.com/office/drawing/2014/main" id="{5BAB6549-3007-4962-B8D4-52ECE482311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2" name="Rechteck 21">
            <a:extLst>
              <a:ext uri="{FF2B5EF4-FFF2-40B4-BE49-F238E27FC236}">
                <a16:creationId xmlns:a16="http://schemas.microsoft.com/office/drawing/2014/main" id="{30FDEE22-4D74-4924-86C5-CF41B7A9F583}"/>
              </a:ext>
            </a:extLst>
          </p:cNvPr>
          <p:cNvSpPr/>
          <p:nvPr userDrawn="1"/>
        </p:nvSpPr>
        <p:spPr bwMode="gray">
          <a:xfrm>
            <a:off x="479425" y="1206230"/>
            <a:ext cx="473886" cy="87549"/>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ctr"/>
          <a:lstStyle/>
          <a:p>
            <a:pPr marL="180000" indent="-180000" algn="l">
              <a:lnSpc>
                <a:spcPts val="1960"/>
              </a:lnSpc>
              <a:buClr>
                <a:schemeClr val="accent1"/>
              </a:buClr>
              <a:buFont typeface="Wingdings" panose="05000000000000000000" pitchFamily="2" charset="2"/>
              <a:buChar char="§"/>
            </a:pPr>
            <a:endParaRPr lang="en-US" sz="1400" dirty="0">
              <a:solidFill>
                <a:schemeClr val="tx1"/>
              </a:solidFill>
            </a:endParaRPr>
          </a:p>
        </p:txBody>
      </p:sp>
      <p:cxnSp>
        <p:nvCxnSpPr>
          <p:cNvPr id="15" name="Gerader Verbinder 14">
            <a:extLst>
              <a:ext uri="{FF2B5EF4-FFF2-40B4-BE49-F238E27FC236}">
                <a16:creationId xmlns:a16="http://schemas.microsoft.com/office/drawing/2014/main" id="{CABC3893-E6D0-4680-9CDB-B7D76C158179}"/>
              </a:ext>
            </a:extLst>
          </p:cNvPr>
          <p:cNvCxnSpPr/>
          <p:nvPr userDrawn="1"/>
        </p:nvCxnSpPr>
        <p:spPr>
          <a:xfrm>
            <a:off x="0" y="6143625"/>
            <a:ext cx="12192000"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32" name="Textplatzhalter 31">
            <a:extLst>
              <a:ext uri="{FF2B5EF4-FFF2-40B4-BE49-F238E27FC236}">
                <a16:creationId xmlns:a16="http://schemas.microsoft.com/office/drawing/2014/main" id="{19260903-BB55-4E18-8A26-9490D566EEA9}"/>
              </a:ext>
            </a:extLst>
          </p:cNvPr>
          <p:cNvSpPr>
            <a:spLocks noGrp="1"/>
          </p:cNvSpPr>
          <p:nvPr>
            <p:ph type="body" sz="quarter" idx="13" hasCustomPrompt="1"/>
          </p:nvPr>
        </p:nvSpPr>
        <p:spPr>
          <a:xfrm>
            <a:off x="479425" y="1826785"/>
            <a:ext cx="11233150" cy="1205330"/>
          </a:xfrm>
        </p:spPr>
        <p:txBody>
          <a:bodyPr/>
          <a:lstStyle>
            <a:lvl1pPr>
              <a:lnSpc>
                <a:spcPct val="110000"/>
              </a:lnSpc>
              <a:spcAft>
                <a:spcPts val="0"/>
              </a:spcAft>
              <a:defRPr sz="4400">
                <a:solidFill>
                  <a:schemeClr val="accent2"/>
                </a:solidFill>
                <a:latin typeface="Frutiger LT Com 65 Bold" panose="020B0803030504020204" pitchFamily="34" charset="0"/>
              </a:defRPr>
            </a:lvl1pPr>
            <a:lvl2pPr algn="r">
              <a:lnSpc>
                <a:spcPct val="110000"/>
              </a:lnSpc>
              <a:spcAft>
                <a:spcPts val="0"/>
              </a:spcAft>
              <a:defRPr sz="1400">
                <a:solidFill>
                  <a:schemeClr val="accent2"/>
                </a:solidFill>
                <a:latin typeface="+mj-lt"/>
              </a:defRPr>
            </a:lvl2pPr>
            <a:lvl3pPr algn="r">
              <a:lnSpc>
                <a:spcPct val="110000"/>
              </a:lnSpc>
              <a:spcAft>
                <a:spcPts val="0"/>
              </a:spcAft>
              <a:defRPr b="0">
                <a:solidFill>
                  <a:schemeClr val="accent2"/>
                </a:solidFill>
                <a:latin typeface="+mn-lt"/>
              </a:defRPr>
            </a:lvl3pPr>
            <a:lvl4pPr marL="0" indent="0" algn="r">
              <a:lnSpc>
                <a:spcPct val="110000"/>
              </a:lnSpc>
              <a:buNone/>
              <a:defRPr>
                <a:solidFill>
                  <a:schemeClr val="accent2"/>
                </a:solidFill>
              </a:defRPr>
            </a:lvl4pPr>
          </a:lstStyle>
          <a:p>
            <a:pPr lvl="0"/>
            <a:r>
              <a:rPr lang="de-DE"/>
              <a:t>Zitat</a:t>
            </a:r>
            <a:endParaRPr lang="de-DE" dirty="0"/>
          </a:p>
          <a:p>
            <a:pPr lvl="1"/>
            <a:r>
              <a:rPr lang="de-DE"/>
              <a:t>Name des Autors</a:t>
            </a:r>
            <a:endParaRPr lang="de-DE" dirty="0"/>
          </a:p>
          <a:p>
            <a:pPr lvl="2"/>
            <a:r>
              <a:rPr lang="de-DE"/>
              <a:t>Position</a:t>
            </a:r>
            <a:endParaRPr lang="de-DE" dirty="0"/>
          </a:p>
        </p:txBody>
      </p:sp>
      <p:grpSp>
        <p:nvGrpSpPr>
          <p:cNvPr id="20" name="Gruppieren 19">
            <a:extLst>
              <a:ext uri="{FF2B5EF4-FFF2-40B4-BE49-F238E27FC236}">
                <a16:creationId xmlns:a16="http://schemas.microsoft.com/office/drawing/2014/main" id="{B30F5BB5-7863-4504-94A4-F39A72E20BF2}"/>
              </a:ext>
            </a:extLst>
          </p:cNvPr>
          <p:cNvGrpSpPr/>
          <p:nvPr userDrawn="1"/>
        </p:nvGrpSpPr>
        <p:grpSpPr>
          <a:xfrm>
            <a:off x="479425" y="476249"/>
            <a:ext cx="1266824" cy="1028701"/>
            <a:chOff x="621507" y="476249"/>
            <a:chExt cx="1266824" cy="1028701"/>
          </a:xfrm>
        </p:grpSpPr>
        <p:sp>
          <p:nvSpPr>
            <p:cNvPr id="3" name="Pfeil: Chevron 2">
              <a:extLst>
                <a:ext uri="{FF2B5EF4-FFF2-40B4-BE49-F238E27FC236}">
                  <a16:creationId xmlns:a16="http://schemas.microsoft.com/office/drawing/2014/main" id="{80955E3B-8357-4836-8592-3039D01F1391}"/>
                </a:ext>
              </a:extLst>
            </p:cNvPr>
            <p:cNvSpPr/>
            <p:nvPr userDrawn="1"/>
          </p:nvSpPr>
          <p:spPr>
            <a:xfrm>
              <a:off x="621507" y="476249"/>
              <a:ext cx="671512" cy="1028701"/>
            </a:xfrm>
            <a:prstGeom prst="chevron">
              <a:avLst>
                <a:gd name="adj" fmla="val 42908"/>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ctr"/>
            <a:lstStyle/>
            <a:p>
              <a:pPr marL="180000" indent="-180000" algn="l">
                <a:lnSpc>
                  <a:spcPts val="1960"/>
                </a:lnSpc>
                <a:buClr>
                  <a:schemeClr val="accent1"/>
                </a:buClr>
                <a:buFont typeface="Wingdings" panose="05000000000000000000" pitchFamily="2" charset="2"/>
                <a:buChar char="§"/>
              </a:pPr>
              <a:endParaRPr lang="en-US" sz="1400" dirty="0">
                <a:solidFill>
                  <a:schemeClr val="tx1"/>
                </a:solidFill>
              </a:endParaRPr>
            </a:p>
          </p:txBody>
        </p:sp>
        <p:sp>
          <p:nvSpPr>
            <p:cNvPr id="19" name="Pfeil: Chevron 18">
              <a:extLst>
                <a:ext uri="{FF2B5EF4-FFF2-40B4-BE49-F238E27FC236}">
                  <a16:creationId xmlns:a16="http://schemas.microsoft.com/office/drawing/2014/main" id="{8245CA0A-C731-43B3-A4D1-99935FA2DE2F}"/>
                </a:ext>
              </a:extLst>
            </p:cNvPr>
            <p:cNvSpPr/>
            <p:nvPr userDrawn="1"/>
          </p:nvSpPr>
          <p:spPr>
            <a:xfrm>
              <a:off x="1216819" y="476249"/>
              <a:ext cx="671512" cy="1028701"/>
            </a:xfrm>
            <a:prstGeom prst="chevron">
              <a:avLst>
                <a:gd name="adj" fmla="val 42908"/>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ctr"/>
            <a:lstStyle/>
            <a:p>
              <a:pPr marL="180000" indent="-180000" algn="l">
                <a:lnSpc>
                  <a:spcPts val="1960"/>
                </a:lnSpc>
                <a:buClr>
                  <a:schemeClr val="accent1"/>
                </a:buClr>
                <a:buFont typeface="Wingdings" panose="05000000000000000000" pitchFamily="2" charset="2"/>
                <a:buChar char="§"/>
              </a:pPr>
              <a:endParaRPr lang="en-US" sz="1400" dirty="0">
                <a:solidFill>
                  <a:schemeClr val="tx1"/>
                </a:solidFill>
              </a:endParaRPr>
            </a:p>
          </p:txBody>
        </p:sp>
      </p:grpSp>
      <p:sp>
        <p:nvSpPr>
          <p:cNvPr id="2" name="Datumsplatzhalter 1">
            <a:extLst>
              <a:ext uri="{FF2B5EF4-FFF2-40B4-BE49-F238E27FC236}">
                <a16:creationId xmlns:a16="http://schemas.microsoft.com/office/drawing/2014/main" id="{3719F7FF-9FD8-4FC6-AE77-A349B0ACD5C2}"/>
              </a:ext>
            </a:extLst>
          </p:cNvPr>
          <p:cNvSpPr>
            <a:spLocks noGrp="1"/>
          </p:cNvSpPr>
          <p:nvPr>
            <p:ph type="dt" sz="half" idx="14"/>
          </p:nvPr>
        </p:nvSpPr>
        <p:spPr>
          <a:xfrm>
            <a:off x="1309947" y="6455836"/>
            <a:ext cx="864000" cy="123111"/>
          </a:xfrm>
          <a:prstGeom prst="rect">
            <a:avLst/>
          </a:prstGeom>
        </p:spPr>
        <p:txBody>
          <a:bodyPr/>
          <a:lstStyle/>
          <a:p>
            <a:fld id="{7880E6F2-35E3-42E3-B1FF-FF489051988F}" type="datetime1">
              <a:rPr lang="de-DE" noProof="0" smtClean="0"/>
              <a:t>05.07.2023</a:t>
            </a:fld>
            <a:endParaRPr lang="de-DE" noProof="0" dirty="0"/>
          </a:p>
        </p:txBody>
      </p:sp>
      <p:sp>
        <p:nvSpPr>
          <p:cNvPr id="7" name="Fußzeilenplatzhalter 6">
            <a:extLst>
              <a:ext uri="{FF2B5EF4-FFF2-40B4-BE49-F238E27FC236}">
                <a16:creationId xmlns:a16="http://schemas.microsoft.com/office/drawing/2014/main" id="{03B70818-BA9A-4A9E-BB42-894CD16E6FDF}"/>
              </a:ext>
            </a:extLst>
          </p:cNvPr>
          <p:cNvSpPr>
            <a:spLocks noGrp="1"/>
          </p:cNvSpPr>
          <p:nvPr>
            <p:ph type="ftr" sz="quarter" idx="15"/>
          </p:nvPr>
        </p:nvSpPr>
        <p:spPr>
          <a:xfrm>
            <a:off x="2297897" y="6455836"/>
            <a:ext cx="2952000" cy="123111"/>
          </a:xfrm>
          <a:prstGeom prst="rect">
            <a:avLst/>
          </a:prstGeom>
        </p:spPr>
        <p:txBody>
          <a:bodyPr/>
          <a:lstStyle/>
          <a:p>
            <a:r>
              <a:rPr lang="de-DE" noProof="0"/>
              <a:t>© Fraunhofer IPT/WZL der RWTH Aachen</a:t>
            </a:r>
            <a:endParaRPr lang="de-DE" noProof="0" dirty="0"/>
          </a:p>
        </p:txBody>
      </p:sp>
      <p:sp>
        <p:nvSpPr>
          <p:cNvPr id="4" name="Foliennummernplatzhalter 8">
            <a:extLst>
              <a:ext uri="{FF2B5EF4-FFF2-40B4-BE49-F238E27FC236}">
                <a16:creationId xmlns:a16="http://schemas.microsoft.com/office/drawing/2014/main" id="{41DE7874-AB90-3D3D-AD68-7B55A10A6C8F}"/>
              </a:ext>
            </a:extLst>
          </p:cNvPr>
          <p:cNvSpPr>
            <a:spLocks noGrp="1"/>
          </p:cNvSpPr>
          <p:nvPr>
            <p:ph type="sldNum" sz="quarter" idx="4"/>
          </p:nvPr>
        </p:nvSpPr>
        <p:spPr>
          <a:xfrm>
            <a:off x="742001" y="6155530"/>
            <a:ext cx="408932" cy="711994"/>
          </a:xfrm>
          <a:prstGeom prst="rect">
            <a:avLst/>
          </a:prstGeom>
        </p:spPr>
        <p:txBody>
          <a:bodyPr anchor="ctr"/>
          <a:lstStyle>
            <a:lvl1pPr>
              <a:defRPr sz="1100"/>
            </a:lvl1pPr>
          </a:lstStyle>
          <a:p>
            <a:fld id="{3D81EE41-304C-41C3-8185-350F2275D756}" type="slidenum">
              <a:rPr lang="de-DE" smtClean="0"/>
              <a:pPr/>
              <a:t>‹#›</a:t>
            </a:fld>
            <a:r>
              <a:rPr lang="de-DE" dirty="0"/>
              <a:t> </a:t>
            </a:r>
          </a:p>
        </p:txBody>
      </p:sp>
      <p:sp>
        <p:nvSpPr>
          <p:cNvPr id="5" name="Datumsplatzhalter 2">
            <a:extLst>
              <a:ext uri="{FF2B5EF4-FFF2-40B4-BE49-F238E27FC236}">
                <a16:creationId xmlns:a16="http://schemas.microsoft.com/office/drawing/2014/main" id="{FB673935-CD1B-C4B3-AA07-559CD2A1A437}"/>
              </a:ext>
            </a:extLst>
          </p:cNvPr>
          <p:cNvSpPr txBox="1">
            <a:spLocks/>
          </p:cNvSpPr>
          <p:nvPr userDrawn="1"/>
        </p:nvSpPr>
        <p:spPr>
          <a:xfrm>
            <a:off x="390884" y="6155531"/>
            <a:ext cx="760049" cy="702469"/>
          </a:xfrm>
          <a:prstGeom prst="rect">
            <a:avLst/>
          </a:prstGeom>
        </p:spPr>
        <p:txBody>
          <a:bodyPr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sz="800" dirty="0">
                <a:solidFill>
                  <a:prstClr val="black"/>
                </a:solidFill>
                <a:highlight>
                  <a:srgbClr val="FFFFFF"/>
                </a:highlight>
                <a:latin typeface="Frutiger LT Com 45 Light"/>
              </a:rPr>
              <a:t>Page </a:t>
            </a:r>
            <a:endParaRPr lang="de-DE" sz="800" dirty="0">
              <a:solidFill>
                <a:prstClr val="black"/>
              </a:solidFill>
              <a:highlight>
                <a:srgbClr val="FFFFFF"/>
              </a:highlight>
              <a:latin typeface="Frutiger LT Com 45 Light"/>
            </a:endParaRPr>
          </a:p>
        </p:txBody>
      </p:sp>
    </p:spTree>
    <p:extLst>
      <p:ext uri="{BB962C8B-B14F-4D97-AF65-F5344CB8AC3E}">
        <p14:creationId xmlns:p14="http://schemas.microsoft.com/office/powerpoint/2010/main" val="195333974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Zitat dunkel">
    <p:spTree>
      <p:nvGrpSpPr>
        <p:cNvPr id="1" name=""/>
        <p:cNvGrpSpPr/>
        <p:nvPr/>
      </p:nvGrpSpPr>
      <p:grpSpPr>
        <a:xfrm>
          <a:off x="0" y="0"/>
          <a:ext cx="0" cy="0"/>
          <a:chOff x="0" y="0"/>
          <a:chExt cx="0" cy="0"/>
        </a:xfrm>
      </p:grpSpPr>
      <p:graphicFrame>
        <p:nvGraphicFramePr>
          <p:cNvPr id="6" name="Objekt 5" hidden="1">
            <a:extLst>
              <a:ext uri="{FF2B5EF4-FFF2-40B4-BE49-F238E27FC236}">
                <a16:creationId xmlns:a16="http://schemas.microsoft.com/office/drawing/2014/main" id="{5BAB6549-3007-4962-B8D4-52ECE4823118}"/>
              </a:ext>
            </a:extLst>
          </p:cNvPr>
          <p:cNvGraphicFramePr>
            <a:graphicFrameLocks noChangeAspect="1"/>
          </p:cNvGraphicFramePr>
          <p:nvPr userDrawn="1">
            <p:custDataLst>
              <p:tags r:id="rId1"/>
            </p:custDataLst>
            <p:extLst>
              <p:ext uri="{D42A27DB-BD31-4B8C-83A1-F6EECF244321}">
                <p14:modId xmlns:p14="http://schemas.microsoft.com/office/powerpoint/2010/main" val="153882624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44" imgH="345" progId="TCLayout.ActiveDocument.1">
                  <p:embed/>
                </p:oleObj>
              </mc:Choice>
              <mc:Fallback>
                <p:oleObj name="think-cell Folie" r:id="rId3" imgW="344" imgH="345" progId="TCLayout.ActiveDocument.1">
                  <p:embed/>
                  <p:pic>
                    <p:nvPicPr>
                      <p:cNvPr id="6" name="Objekt 5" hidden="1">
                        <a:extLst>
                          <a:ext uri="{FF2B5EF4-FFF2-40B4-BE49-F238E27FC236}">
                            <a16:creationId xmlns:a16="http://schemas.microsoft.com/office/drawing/2014/main" id="{5BAB6549-3007-4962-B8D4-52ECE482311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cxnSp>
        <p:nvCxnSpPr>
          <p:cNvPr id="15" name="Gerader Verbinder 14">
            <a:extLst>
              <a:ext uri="{FF2B5EF4-FFF2-40B4-BE49-F238E27FC236}">
                <a16:creationId xmlns:a16="http://schemas.microsoft.com/office/drawing/2014/main" id="{CABC3893-E6D0-4680-9CDB-B7D76C158179}"/>
              </a:ext>
            </a:extLst>
          </p:cNvPr>
          <p:cNvCxnSpPr/>
          <p:nvPr userDrawn="1"/>
        </p:nvCxnSpPr>
        <p:spPr>
          <a:xfrm>
            <a:off x="0" y="6143625"/>
            <a:ext cx="12192000"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pic>
        <p:nvPicPr>
          <p:cNvPr id="13" name="Grafik 12">
            <a:extLst>
              <a:ext uri="{FF2B5EF4-FFF2-40B4-BE49-F238E27FC236}">
                <a16:creationId xmlns:a16="http://schemas.microsoft.com/office/drawing/2014/main" id="{F8D4B216-A5F7-4214-889D-75DD098CB823}"/>
              </a:ext>
            </a:extLst>
          </p:cNvPr>
          <p:cNvPicPr>
            <a:picLocks noChangeAspect="1"/>
          </p:cNvPicPr>
          <p:nvPr userDrawn="1"/>
        </p:nvPicPr>
        <p:blipFill rotWithShape="1">
          <a:blip r:embed="rId5" cstate="print">
            <a:extLst>
              <a:ext uri="{28A0092B-C50C-407E-A947-70E740481C1C}">
                <a14:useLocalDpi xmlns:a14="http://schemas.microsoft.com/office/drawing/2010/main"/>
              </a:ext>
            </a:extLst>
          </a:blip>
          <a:srcRect b="10209"/>
          <a:stretch/>
        </p:blipFill>
        <p:spPr>
          <a:xfrm>
            <a:off x="1" y="-4763"/>
            <a:ext cx="12192000" cy="6157913"/>
          </a:xfrm>
          <a:prstGeom prst="rect">
            <a:avLst/>
          </a:prstGeom>
        </p:spPr>
      </p:pic>
      <p:sp>
        <p:nvSpPr>
          <p:cNvPr id="32" name="Textplatzhalter 31">
            <a:extLst>
              <a:ext uri="{FF2B5EF4-FFF2-40B4-BE49-F238E27FC236}">
                <a16:creationId xmlns:a16="http://schemas.microsoft.com/office/drawing/2014/main" id="{19260903-BB55-4E18-8A26-9490D566EEA9}"/>
              </a:ext>
            </a:extLst>
          </p:cNvPr>
          <p:cNvSpPr>
            <a:spLocks noGrp="1"/>
          </p:cNvSpPr>
          <p:nvPr>
            <p:ph type="body" sz="quarter" idx="13" hasCustomPrompt="1"/>
          </p:nvPr>
        </p:nvSpPr>
        <p:spPr>
          <a:xfrm>
            <a:off x="479425" y="1826785"/>
            <a:ext cx="11233150" cy="1205330"/>
          </a:xfrm>
        </p:spPr>
        <p:txBody>
          <a:bodyPr/>
          <a:lstStyle>
            <a:lvl1pPr>
              <a:lnSpc>
                <a:spcPct val="110000"/>
              </a:lnSpc>
              <a:spcAft>
                <a:spcPts val="0"/>
              </a:spcAft>
              <a:defRPr sz="4400">
                <a:solidFill>
                  <a:schemeClr val="bg1"/>
                </a:solidFill>
                <a:latin typeface="Frutiger LT Com 65 Bold" panose="020B0803030504020204" pitchFamily="34" charset="0"/>
              </a:defRPr>
            </a:lvl1pPr>
            <a:lvl2pPr algn="r">
              <a:lnSpc>
                <a:spcPct val="110000"/>
              </a:lnSpc>
              <a:spcAft>
                <a:spcPts val="0"/>
              </a:spcAft>
              <a:defRPr sz="1400">
                <a:solidFill>
                  <a:schemeClr val="bg1"/>
                </a:solidFill>
                <a:latin typeface="+mj-lt"/>
              </a:defRPr>
            </a:lvl2pPr>
            <a:lvl3pPr algn="r">
              <a:lnSpc>
                <a:spcPct val="110000"/>
              </a:lnSpc>
              <a:spcAft>
                <a:spcPts val="0"/>
              </a:spcAft>
              <a:defRPr>
                <a:solidFill>
                  <a:schemeClr val="bg1"/>
                </a:solidFill>
                <a:latin typeface="+mn-lt"/>
              </a:defRPr>
            </a:lvl3pPr>
            <a:lvl4pPr marL="0" indent="0" algn="r">
              <a:lnSpc>
                <a:spcPct val="110000"/>
              </a:lnSpc>
              <a:buNone/>
              <a:defRPr>
                <a:solidFill>
                  <a:schemeClr val="bg1"/>
                </a:solidFill>
              </a:defRPr>
            </a:lvl4pPr>
          </a:lstStyle>
          <a:p>
            <a:pPr lvl="0"/>
            <a:r>
              <a:rPr lang="de-DE"/>
              <a:t>Zitat</a:t>
            </a:r>
            <a:endParaRPr lang="de-DE" dirty="0"/>
          </a:p>
          <a:p>
            <a:pPr lvl="1"/>
            <a:r>
              <a:rPr lang="de-DE"/>
              <a:t>Name des Autors</a:t>
            </a:r>
            <a:endParaRPr lang="de-DE" dirty="0"/>
          </a:p>
          <a:p>
            <a:pPr lvl="2"/>
            <a:r>
              <a:rPr lang="de-DE"/>
              <a:t>Position</a:t>
            </a:r>
            <a:endParaRPr lang="de-DE" dirty="0"/>
          </a:p>
        </p:txBody>
      </p:sp>
      <p:grpSp>
        <p:nvGrpSpPr>
          <p:cNvPr id="20" name="Gruppieren 19">
            <a:extLst>
              <a:ext uri="{FF2B5EF4-FFF2-40B4-BE49-F238E27FC236}">
                <a16:creationId xmlns:a16="http://schemas.microsoft.com/office/drawing/2014/main" id="{942B2AF3-B72B-4E51-98E8-276E33E081FB}"/>
              </a:ext>
            </a:extLst>
          </p:cNvPr>
          <p:cNvGrpSpPr/>
          <p:nvPr userDrawn="1"/>
        </p:nvGrpSpPr>
        <p:grpSpPr>
          <a:xfrm>
            <a:off x="479425" y="476249"/>
            <a:ext cx="1266824" cy="1028701"/>
            <a:chOff x="621507" y="476249"/>
            <a:chExt cx="1266824" cy="1028701"/>
          </a:xfrm>
          <a:solidFill>
            <a:schemeClr val="bg1"/>
          </a:solidFill>
        </p:grpSpPr>
        <p:sp>
          <p:nvSpPr>
            <p:cNvPr id="21" name="Pfeil: Chevron 20">
              <a:extLst>
                <a:ext uri="{FF2B5EF4-FFF2-40B4-BE49-F238E27FC236}">
                  <a16:creationId xmlns:a16="http://schemas.microsoft.com/office/drawing/2014/main" id="{A9E48764-AC81-446C-B62C-88A8F03B3803}"/>
                </a:ext>
              </a:extLst>
            </p:cNvPr>
            <p:cNvSpPr/>
            <p:nvPr userDrawn="1"/>
          </p:nvSpPr>
          <p:spPr>
            <a:xfrm>
              <a:off x="621507" y="476249"/>
              <a:ext cx="671512" cy="1028701"/>
            </a:xfrm>
            <a:prstGeom prst="chevron">
              <a:avLst>
                <a:gd name="adj" fmla="val 42908"/>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ctr"/>
            <a:lstStyle/>
            <a:p>
              <a:pPr marL="180000" indent="-180000" algn="l">
                <a:lnSpc>
                  <a:spcPts val="1960"/>
                </a:lnSpc>
                <a:buClr>
                  <a:schemeClr val="accent1"/>
                </a:buClr>
                <a:buFont typeface="Wingdings" panose="05000000000000000000" pitchFamily="2" charset="2"/>
                <a:buChar char="§"/>
              </a:pPr>
              <a:endParaRPr lang="en-US" sz="1400" dirty="0">
                <a:solidFill>
                  <a:schemeClr val="tx1"/>
                </a:solidFill>
              </a:endParaRPr>
            </a:p>
          </p:txBody>
        </p:sp>
        <p:sp>
          <p:nvSpPr>
            <p:cNvPr id="22" name="Pfeil: Chevron 21">
              <a:extLst>
                <a:ext uri="{FF2B5EF4-FFF2-40B4-BE49-F238E27FC236}">
                  <a16:creationId xmlns:a16="http://schemas.microsoft.com/office/drawing/2014/main" id="{14C3BCAC-351B-4AFA-8D18-F61D609E40E4}"/>
                </a:ext>
              </a:extLst>
            </p:cNvPr>
            <p:cNvSpPr/>
            <p:nvPr userDrawn="1"/>
          </p:nvSpPr>
          <p:spPr>
            <a:xfrm>
              <a:off x="1216819" y="476249"/>
              <a:ext cx="671512" cy="1028701"/>
            </a:xfrm>
            <a:prstGeom prst="chevron">
              <a:avLst>
                <a:gd name="adj" fmla="val 42908"/>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ctr"/>
            <a:lstStyle/>
            <a:p>
              <a:pPr marL="180000" indent="-180000" algn="l">
                <a:lnSpc>
                  <a:spcPts val="1960"/>
                </a:lnSpc>
                <a:buClr>
                  <a:schemeClr val="accent1"/>
                </a:buClr>
                <a:buFont typeface="Wingdings" panose="05000000000000000000" pitchFamily="2" charset="2"/>
                <a:buChar char="§"/>
              </a:pPr>
              <a:endParaRPr lang="en-US" sz="1400" dirty="0">
                <a:solidFill>
                  <a:schemeClr val="tx1"/>
                </a:solidFill>
              </a:endParaRPr>
            </a:p>
          </p:txBody>
        </p:sp>
      </p:grpSp>
      <p:sp>
        <p:nvSpPr>
          <p:cNvPr id="3" name="Datumsplatzhalter 2">
            <a:extLst>
              <a:ext uri="{FF2B5EF4-FFF2-40B4-BE49-F238E27FC236}">
                <a16:creationId xmlns:a16="http://schemas.microsoft.com/office/drawing/2014/main" id="{D647DF70-C076-4A26-9F94-6FA1181DF1FF}"/>
              </a:ext>
            </a:extLst>
          </p:cNvPr>
          <p:cNvSpPr>
            <a:spLocks noGrp="1"/>
          </p:cNvSpPr>
          <p:nvPr>
            <p:ph type="dt" sz="half" idx="14"/>
          </p:nvPr>
        </p:nvSpPr>
        <p:spPr>
          <a:xfrm>
            <a:off x="1309947" y="6455836"/>
            <a:ext cx="864000" cy="123111"/>
          </a:xfrm>
          <a:prstGeom prst="rect">
            <a:avLst/>
          </a:prstGeom>
        </p:spPr>
        <p:txBody>
          <a:bodyPr/>
          <a:lstStyle/>
          <a:p>
            <a:fld id="{A1438F7A-AE85-4C5E-B780-2A1E3753A24A}" type="datetime1">
              <a:rPr lang="de-DE" noProof="0" smtClean="0"/>
              <a:t>05.07.2023</a:t>
            </a:fld>
            <a:endParaRPr lang="de-DE" noProof="0" dirty="0"/>
          </a:p>
        </p:txBody>
      </p:sp>
      <p:sp>
        <p:nvSpPr>
          <p:cNvPr id="4" name="Fußzeilenplatzhalter 3">
            <a:extLst>
              <a:ext uri="{FF2B5EF4-FFF2-40B4-BE49-F238E27FC236}">
                <a16:creationId xmlns:a16="http://schemas.microsoft.com/office/drawing/2014/main" id="{21784F8B-F977-42FC-A651-A02A01C602E7}"/>
              </a:ext>
            </a:extLst>
          </p:cNvPr>
          <p:cNvSpPr>
            <a:spLocks noGrp="1"/>
          </p:cNvSpPr>
          <p:nvPr>
            <p:ph type="ftr" sz="quarter" idx="15"/>
          </p:nvPr>
        </p:nvSpPr>
        <p:spPr>
          <a:xfrm>
            <a:off x="2297897" y="6455836"/>
            <a:ext cx="2952000" cy="123111"/>
          </a:xfrm>
          <a:prstGeom prst="rect">
            <a:avLst/>
          </a:prstGeom>
        </p:spPr>
        <p:txBody>
          <a:bodyPr/>
          <a:lstStyle/>
          <a:p>
            <a:r>
              <a:rPr lang="de-DE" noProof="0"/>
              <a:t>© Fraunhofer IPT/WZL der RWTH Aachen</a:t>
            </a:r>
            <a:endParaRPr lang="de-DE" noProof="0" dirty="0"/>
          </a:p>
        </p:txBody>
      </p:sp>
      <p:sp>
        <p:nvSpPr>
          <p:cNvPr id="5" name="Foliennummernplatzhalter 4">
            <a:extLst>
              <a:ext uri="{FF2B5EF4-FFF2-40B4-BE49-F238E27FC236}">
                <a16:creationId xmlns:a16="http://schemas.microsoft.com/office/drawing/2014/main" id="{2160083F-34CE-4BF0-AB01-7CCA0176F2D5}"/>
              </a:ext>
            </a:extLst>
          </p:cNvPr>
          <p:cNvSpPr>
            <a:spLocks noGrp="1"/>
          </p:cNvSpPr>
          <p:nvPr>
            <p:ph type="sldNum" sz="quarter" idx="16"/>
          </p:nvPr>
        </p:nvSpPr>
        <p:spPr>
          <a:xfrm>
            <a:off x="711843" y="6455835"/>
            <a:ext cx="408932" cy="123112"/>
          </a:xfrm>
          <a:prstGeom prst="rect">
            <a:avLst/>
          </a:prstGeom>
        </p:spPr>
        <p:txBody>
          <a:bodyPr/>
          <a:lstStyle/>
          <a:p>
            <a:fld id="{3D81EE41-304C-41C3-8185-350F2275D756}" type="slidenum">
              <a:rPr lang="de-DE" smtClean="0"/>
              <a:pPr/>
              <a:t>‹#›</a:t>
            </a:fld>
            <a:endParaRPr lang="de-DE"/>
          </a:p>
        </p:txBody>
      </p:sp>
    </p:spTree>
    <p:extLst>
      <p:ext uri="{BB962C8B-B14F-4D97-AF65-F5344CB8AC3E}">
        <p14:creationId xmlns:p14="http://schemas.microsoft.com/office/powerpoint/2010/main" val="275756908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Kontaktfolie – Bild vollflächig">
    <p:spTree>
      <p:nvGrpSpPr>
        <p:cNvPr id="1" name=""/>
        <p:cNvGrpSpPr/>
        <p:nvPr/>
      </p:nvGrpSpPr>
      <p:grpSpPr>
        <a:xfrm>
          <a:off x="0" y="0"/>
          <a:ext cx="0" cy="0"/>
          <a:chOff x="0" y="0"/>
          <a:chExt cx="0" cy="0"/>
        </a:xfrm>
      </p:grpSpPr>
      <p:sp>
        <p:nvSpPr>
          <p:cNvPr id="5" name="Bildplatzhalter 4">
            <a:extLst>
              <a:ext uri="{FF2B5EF4-FFF2-40B4-BE49-F238E27FC236}">
                <a16:creationId xmlns:a16="http://schemas.microsoft.com/office/drawing/2014/main" id="{F093205C-381E-B23F-7CED-97C6BAF8C7F9}"/>
              </a:ext>
            </a:extLst>
          </p:cNvPr>
          <p:cNvSpPr>
            <a:spLocks noGrp="1"/>
          </p:cNvSpPr>
          <p:nvPr>
            <p:ph type="pic" sz="quarter" idx="10"/>
          </p:nvPr>
        </p:nvSpPr>
        <p:spPr bwMode="gray">
          <a:xfrm>
            <a:off x="0" y="0"/>
            <a:ext cx="12192000" cy="6858000"/>
          </a:xfrm>
          <a:custGeom>
            <a:avLst/>
            <a:gdLst>
              <a:gd name="connsiteX0" fmla="*/ 9192575 w 12192000"/>
              <a:gd name="connsiteY0" fmla="*/ 1492250 h 6858000"/>
              <a:gd name="connsiteX1" fmla="*/ 9192575 w 12192000"/>
              <a:gd name="connsiteY1" fmla="*/ 1947650 h 6858000"/>
              <a:gd name="connsiteX2" fmla="*/ 11712575 w 12192000"/>
              <a:gd name="connsiteY2" fmla="*/ 1947650 h 6858000"/>
              <a:gd name="connsiteX3" fmla="*/ 11712575 w 12192000"/>
              <a:gd name="connsiteY3" fmla="*/ 1492250 h 6858000"/>
              <a:gd name="connsiteX4" fmla="*/ 9192575 w 12192000"/>
              <a:gd name="connsiteY4" fmla="*/ 476250 h 6858000"/>
              <a:gd name="connsiteX5" fmla="*/ 9192575 w 12192000"/>
              <a:gd name="connsiteY5" fmla="*/ 1392238 h 6858000"/>
              <a:gd name="connsiteX6" fmla="*/ 11712575 w 12192000"/>
              <a:gd name="connsiteY6" fmla="*/ 1392238 h 6858000"/>
              <a:gd name="connsiteX7" fmla="*/ 11712575 w 12192000"/>
              <a:gd name="connsiteY7" fmla="*/ 476250 h 6858000"/>
              <a:gd name="connsiteX8" fmla="*/ 0 w 12192000"/>
              <a:gd name="connsiteY8" fmla="*/ 0 h 6858000"/>
              <a:gd name="connsiteX9" fmla="*/ 12192000 w 12192000"/>
              <a:gd name="connsiteY9" fmla="*/ 0 h 6858000"/>
              <a:gd name="connsiteX10" fmla="*/ 12192000 w 12192000"/>
              <a:gd name="connsiteY10" fmla="*/ 6858000 h 6858000"/>
              <a:gd name="connsiteX11" fmla="*/ 0 w 12192000"/>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858000">
                <a:moveTo>
                  <a:pt x="9192575" y="1492250"/>
                </a:moveTo>
                <a:lnTo>
                  <a:pt x="9192575" y="1947650"/>
                </a:lnTo>
                <a:lnTo>
                  <a:pt x="11712575" y="1947650"/>
                </a:lnTo>
                <a:lnTo>
                  <a:pt x="11712575" y="1492250"/>
                </a:lnTo>
                <a:close/>
                <a:moveTo>
                  <a:pt x="9192575" y="476250"/>
                </a:moveTo>
                <a:lnTo>
                  <a:pt x="9192575" y="1392238"/>
                </a:lnTo>
                <a:lnTo>
                  <a:pt x="11712575" y="1392238"/>
                </a:lnTo>
                <a:lnTo>
                  <a:pt x="11712575" y="476250"/>
                </a:lnTo>
                <a:close/>
                <a:moveTo>
                  <a:pt x="0" y="0"/>
                </a:moveTo>
                <a:lnTo>
                  <a:pt x="12192000" y="0"/>
                </a:lnTo>
                <a:lnTo>
                  <a:pt x="12192000" y="6858000"/>
                </a:lnTo>
                <a:lnTo>
                  <a:pt x="0" y="6858000"/>
                </a:lnTo>
                <a:close/>
              </a:path>
            </a:pathLst>
          </a:custGeom>
          <a:solidFill>
            <a:schemeClr val="bg2">
              <a:lumMod val="20000"/>
              <a:lumOff val="80000"/>
            </a:schemeClr>
          </a:solidFill>
        </p:spPr>
        <p:txBody>
          <a:bodyPr wrap="square">
            <a:noAutofit/>
          </a:bodyPr>
          <a:lstStyle>
            <a:lvl1pPr>
              <a:defRPr>
                <a:solidFill>
                  <a:schemeClr val="bg1"/>
                </a:solidFill>
              </a:defRPr>
            </a:lvl1pPr>
          </a:lstStyle>
          <a:p>
            <a:r>
              <a:rPr lang="en-US"/>
              <a:t>Click icon to add picture</a:t>
            </a:r>
            <a:endParaRPr lang="en-US" dirty="0"/>
          </a:p>
        </p:txBody>
      </p:sp>
      <p:graphicFrame>
        <p:nvGraphicFramePr>
          <p:cNvPr id="13" name="Objekt 12" hidden="1">
            <a:extLst>
              <a:ext uri="{FF2B5EF4-FFF2-40B4-BE49-F238E27FC236}">
                <a16:creationId xmlns:a16="http://schemas.microsoft.com/office/drawing/2014/main" id="{FA62D198-8DCD-43B1-ADA0-82CB261CFE47}"/>
              </a:ext>
            </a:extLst>
          </p:cNvPr>
          <p:cNvGraphicFramePr>
            <a:graphicFrameLocks noChangeAspect="1"/>
          </p:cNvGraphicFramePr>
          <p:nvPr userDrawn="1">
            <p:custDataLst>
              <p:tags r:id="rId1"/>
            </p:custDataLst>
            <p:extLst>
              <p:ext uri="{D42A27DB-BD31-4B8C-83A1-F6EECF244321}">
                <p14:modId xmlns:p14="http://schemas.microsoft.com/office/powerpoint/2010/main" val="370866708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44" imgH="345" progId="TCLayout.ActiveDocument.1">
                  <p:embed/>
                </p:oleObj>
              </mc:Choice>
              <mc:Fallback>
                <p:oleObj name="think-cell Folie" r:id="rId3" imgW="344" imgH="345" progId="TCLayout.ActiveDocument.1">
                  <p:embed/>
                  <p:pic>
                    <p:nvPicPr>
                      <p:cNvPr id="13" name="Objekt 12" hidden="1">
                        <a:extLst>
                          <a:ext uri="{FF2B5EF4-FFF2-40B4-BE49-F238E27FC236}">
                            <a16:creationId xmlns:a16="http://schemas.microsoft.com/office/drawing/2014/main" id="{FA62D198-8DCD-43B1-ADA0-82CB261CFE4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5" name="Textplatzhalter 14">
            <a:extLst>
              <a:ext uri="{FF2B5EF4-FFF2-40B4-BE49-F238E27FC236}">
                <a16:creationId xmlns:a16="http://schemas.microsoft.com/office/drawing/2014/main" id="{AABB2FBB-BF9E-4D2C-8FD3-E83E60052330}"/>
              </a:ext>
            </a:extLst>
          </p:cNvPr>
          <p:cNvSpPr>
            <a:spLocks noGrp="1"/>
          </p:cNvSpPr>
          <p:nvPr>
            <p:ph type="body" sz="quarter" idx="11" hasCustomPrompt="1"/>
          </p:nvPr>
        </p:nvSpPr>
        <p:spPr>
          <a:xfrm>
            <a:off x="1" y="2952020"/>
            <a:ext cx="5916612" cy="3388337"/>
          </a:xfrm>
          <a:gradFill flip="none" rotWithShape="1">
            <a:gsLst>
              <a:gs pos="33744">
                <a:srgbClr val="00779A">
                  <a:lumMod val="100000"/>
                  <a:alpha val="95000"/>
                </a:srgbClr>
              </a:gs>
              <a:gs pos="0">
                <a:srgbClr val="014A6B">
                  <a:alpha val="95000"/>
                </a:srgbClr>
              </a:gs>
              <a:gs pos="75000">
                <a:srgbClr val="4DC7D2">
                  <a:lumMod val="90000"/>
                  <a:lumOff val="10000"/>
                  <a:alpha val="95000"/>
                </a:srgbClr>
              </a:gs>
              <a:gs pos="100000">
                <a:srgbClr val="04B1AA">
                  <a:alpha val="95000"/>
                </a:srgbClr>
              </a:gs>
            </a:gsLst>
            <a:path path="circle">
              <a:fillToRect r="100000" b="100000"/>
            </a:path>
            <a:tileRect l="-100000" t="-100000"/>
          </a:gradFill>
        </p:spPr>
        <p:txBody>
          <a:bodyPr lIns="486000" tIns="360000" rIns="360000" bIns="360000" anchor="t">
            <a:spAutoFit/>
          </a:bodyPr>
          <a:lstStyle>
            <a:lvl1pPr>
              <a:lnSpc>
                <a:spcPct val="110000"/>
              </a:lnSpc>
              <a:spcAft>
                <a:spcPts val="0"/>
              </a:spcAft>
              <a:defRPr sz="3200" b="0">
                <a:solidFill>
                  <a:schemeClr val="bg1"/>
                </a:solidFill>
                <a:latin typeface="+mn-lt"/>
              </a:defRPr>
            </a:lvl1pPr>
            <a:lvl2pPr>
              <a:lnSpc>
                <a:spcPts val="3500"/>
              </a:lnSpc>
              <a:spcAft>
                <a:spcPts val="1600"/>
              </a:spcAft>
              <a:defRPr sz="4160" b="0">
                <a:solidFill>
                  <a:schemeClr val="bg1"/>
                </a:solidFill>
                <a:latin typeface="Frutiger LT Com 75 Black" panose="020B0A03040504030204" pitchFamily="34" charset="0"/>
              </a:defRPr>
            </a:lvl2pPr>
            <a:lvl3pPr>
              <a:lnSpc>
                <a:spcPct val="110000"/>
              </a:lnSpc>
              <a:spcAft>
                <a:spcPts val="0"/>
              </a:spcAft>
              <a:defRPr sz="1600" b="0">
                <a:solidFill>
                  <a:schemeClr val="bg1"/>
                </a:solidFill>
                <a:latin typeface="+mj-lt"/>
              </a:defRPr>
            </a:lvl3pPr>
            <a:lvl4pPr marL="0" indent="0">
              <a:lnSpc>
                <a:spcPts val="2080"/>
              </a:lnSpc>
              <a:spcBef>
                <a:spcPts val="2080"/>
              </a:spcBef>
              <a:spcAft>
                <a:spcPts val="0"/>
              </a:spcAft>
              <a:buNone/>
              <a:defRPr>
                <a:solidFill>
                  <a:schemeClr val="bg1"/>
                </a:solidFill>
              </a:defRPr>
            </a:lvl4pPr>
            <a:lvl5pPr>
              <a:spcAft>
                <a:spcPts val="0"/>
              </a:spcAft>
              <a:defRPr/>
            </a:lvl5pPr>
          </a:lstStyle>
          <a:p>
            <a:pPr lvl="0"/>
            <a:r>
              <a:rPr lang="de-DE"/>
              <a:t>Kontakt</a:t>
            </a:r>
            <a:endParaRPr lang="de-DE" dirty="0"/>
          </a:p>
          <a:p>
            <a:pPr lvl="1"/>
            <a:r>
              <a:rPr lang="de-DE" dirty="0"/>
              <a:t>—</a:t>
            </a:r>
          </a:p>
          <a:p>
            <a:pPr lvl="2"/>
            <a:r>
              <a:rPr lang="de-DE"/>
              <a:t>Titel Vorname Name</a:t>
            </a:r>
            <a:endParaRPr lang="de-DE" dirty="0"/>
          </a:p>
          <a:p>
            <a:pPr lvl="2"/>
            <a:r>
              <a:rPr lang="de-DE"/>
              <a:t>Geschäftsbereich XXX</a:t>
            </a:r>
            <a:endParaRPr lang="de-DE" dirty="0"/>
          </a:p>
          <a:p>
            <a:pPr lvl="2"/>
            <a:r>
              <a:rPr lang="de-DE" dirty="0"/>
              <a:t>Tel. +49 12 3456-XXXX</a:t>
            </a:r>
          </a:p>
          <a:p>
            <a:pPr lvl="2"/>
            <a:r>
              <a:rPr lang="de-DE" dirty="0"/>
              <a:t>Fax +49 12 3456-XXXX</a:t>
            </a:r>
          </a:p>
          <a:p>
            <a:pPr lvl="2"/>
            <a:r>
              <a:rPr lang="de-DE" dirty="0"/>
              <a:t>vorname.name@fraunhofer.de</a:t>
            </a:r>
          </a:p>
        </p:txBody>
      </p:sp>
      <p:pic>
        <p:nvPicPr>
          <p:cNvPr id="6" name="ipt_rgb_modul_send_de">
            <a:extLst>
              <a:ext uri="{FF2B5EF4-FFF2-40B4-BE49-F238E27FC236}">
                <a16:creationId xmlns:a16="http://schemas.microsoft.com/office/drawing/2014/main" id="{00CF2F51-E108-3DCF-5A98-B8EEA06CCC62}"/>
              </a:ext>
            </a:extLst>
          </p:cNvPr>
          <p:cNvPicPr>
            <a:picLocks noChangeAspect="1"/>
          </p:cNvPicPr>
          <p:nvPr userDrawn="1"/>
        </p:nvPicPr>
        <p:blipFill rotWithShape="1">
          <a:blip r:embed="rId5" cstate="print">
            <a:extLst>
              <a:ext uri="{28A0092B-C50C-407E-A947-70E740481C1C}">
                <a14:useLocalDpi xmlns:a14="http://schemas.microsoft.com/office/drawing/2010/main"/>
              </a:ext>
            </a:extLst>
          </a:blip>
          <a:srcRect t="69050"/>
          <a:stretch/>
        </p:blipFill>
        <p:spPr>
          <a:xfrm>
            <a:off x="9192575" y="1492250"/>
            <a:ext cx="2520000" cy="455400"/>
          </a:xfrm>
          <a:prstGeom prst="rect">
            <a:avLst/>
          </a:prstGeom>
        </p:spPr>
      </p:pic>
      <p:pic>
        <p:nvPicPr>
          <p:cNvPr id="7" name="ipt_rgb_modul_send_de">
            <a:extLst>
              <a:ext uri="{FF2B5EF4-FFF2-40B4-BE49-F238E27FC236}">
                <a16:creationId xmlns:a16="http://schemas.microsoft.com/office/drawing/2014/main" id="{F495169C-66A1-C664-5345-492879864D46}"/>
              </a:ext>
            </a:extLst>
          </p:cNvPr>
          <p:cNvPicPr>
            <a:picLocks noChangeAspect="1"/>
          </p:cNvPicPr>
          <p:nvPr userDrawn="1"/>
        </p:nvPicPr>
        <p:blipFill rotWithShape="1">
          <a:blip r:embed="rId5" cstate="print">
            <a:extLst>
              <a:ext uri="{28A0092B-C50C-407E-A947-70E740481C1C}">
                <a14:useLocalDpi xmlns:a14="http://schemas.microsoft.com/office/drawing/2010/main"/>
              </a:ext>
            </a:extLst>
          </a:blip>
          <a:srcRect b="37747"/>
          <a:stretch/>
        </p:blipFill>
        <p:spPr>
          <a:xfrm>
            <a:off x="9192575" y="476250"/>
            <a:ext cx="2520000" cy="915988"/>
          </a:xfrm>
          <a:prstGeom prst="rect">
            <a:avLst/>
          </a:prstGeom>
        </p:spPr>
      </p:pic>
    </p:spTree>
    <p:extLst>
      <p:ext uri="{BB962C8B-B14F-4D97-AF65-F5344CB8AC3E}">
        <p14:creationId xmlns:p14="http://schemas.microsoft.com/office/powerpoint/2010/main" val="57836606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Kontaktfolie – Bild halb">
    <p:spTree>
      <p:nvGrpSpPr>
        <p:cNvPr id="1" name=""/>
        <p:cNvGrpSpPr/>
        <p:nvPr/>
      </p:nvGrpSpPr>
      <p:grpSpPr>
        <a:xfrm>
          <a:off x="0" y="0"/>
          <a:ext cx="0" cy="0"/>
          <a:chOff x="0" y="0"/>
          <a:chExt cx="0" cy="0"/>
        </a:xfrm>
      </p:grpSpPr>
      <p:graphicFrame>
        <p:nvGraphicFramePr>
          <p:cNvPr id="13" name="Objekt 12" hidden="1">
            <a:extLst>
              <a:ext uri="{FF2B5EF4-FFF2-40B4-BE49-F238E27FC236}">
                <a16:creationId xmlns:a16="http://schemas.microsoft.com/office/drawing/2014/main" id="{FA62D198-8DCD-43B1-ADA0-82CB261CFE47}"/>
              </a:ext>
            </a:extLst>
          </p:cNvPr>
          <p:cNvGraphicFramePr>
            <a:graphicFrameLocks noChangeAspect="1"/>
          </p:cNvGraphicFramePr>
          <p:nvPr userDrawn="1">
            <p:custDataLst>
              <p:tags r:id="rId1"/>
            </p:custDataLst>
            <p:extLst>
              <p:ext uri="{D42A27DB-BD31-4B8C-83A1-F6EECF244321}">
                <p14:modId xmlns:p14="http://schemas.microsoft.com/office/powerpoint/2010/main" val="128430794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44" imgH="345" progId="TCLayout.ActiveDocument.1">
                  <p:embed/>
                </p:oleObj>
              </mc:Choice>
              <mc:Fallback>
                <p:oleObj name="think-cell Folie" r:id="rId3" imgW="344" imgH="345" progId="TCLayout.ActiveDocument.1">
                  <p:embed/>
                  <p:pic>
                    <p:nvPicPr>
                      <p:cNvPr id="13" name="Objekt 12" hidden="1">
                        <a:extLst>
                          <a:ext uri="{FF2B5EF4-FFF2-40B4-BE49-F238E27FC236}">
                            <a16:creationId xmlns:a16="http://schemas.microsoft.com/office/drawing/2014/main" id="{FA62D198-8DCD-43B1-ADA0-82CB261CFE4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5" name="Bildplatzhalter 4">
            <a:extLst>
              <a:ext uri="{FF2B5EF4-FFF2-40B4-BE49-F238E27FC236}">
                <a16:creationId xmlns:a16="http://schemas.microsoft.com/office/drawing/2014/main" id="{E03CE0E6-D2CB-8F7D-2D73-1B892D53D24D}"/>
              </a:ext>
            </a:extLst>
          </p:cNvPr>
          <p:cNvSpPr>
            <a:spLocks noGrp="1"/>
          </p:cNvSpPr>
          <p:nvPr>
            <p:ph type="pic" sz="quarter" idx="10"/>
          </p:nvPr>
        </p:nvSpPr>
        <p:spPr bwMode="gray">
          <a:xfrm>
            <a:off x="0" y="0"/>
            <a:ext cx="12192000" cy="4572000"/>
          </a:xfrm>
          <a:custGeom>
            <a:avLst/>
            <a:gdLst>
              <a:gd name="connsiteX0" fmla="*/ 9192575 w 12192000"/>
              <a:gd name="connsiteY0" fmla="*/ 1492250 h 4572000"/>
              <a:gd name="connsiteX1" fmla="*/ 9192575 w 12192000"/>
              <a:gd name="connsiteY1" fmla="*/ 1947650 h 4572000"/>
              <a:gd name="connsiteX2" fmla="*/ 11712575 w 12192000"/>
              <a:gd name="connsiteY2" fmla="*/ 1947650 h 4572000"/>
              <a:gd name="connsiteX3" fmla="*/ 11712575 w 12192000"/>
              <a:gd name="connsiteY3" fmla="*/ 1492250 h 4572000"/>
              <a:gd name="connsiteX4" fmla="*/ 9192575 w 12192000"/>
              <a:gd name="connsiteY4" fmla="*/ 476250 h 4572000"/>
              <a:gd name="connsiteX5" fmla="*/ 9192575 w 12192000"/>
              <a:gd name="connsiteY5" fmla="*/ 1392238 h 4572000"/>
              <a:gd name="connsiteX6" fmla="*/ 11712575 w 12192000"/>
              <a:gd name="connsiteY6" fmla="*/ 1392238 h 4572000"/>
              <a:gd name="connsiteX7" fmla="*/ 11712575 w 12192000"/>
              <a:gd name="connsiteY7" fmla="*/ 476250 h 4572000"/>
              <a:gd name="connsiteX8" fmla="*/ 0 w 12192000"/>
              <a:gd name="connsiteY8" fmla="*/ 0 h 4572000"/>
              <a:gd name="connsiteX9" fmla="*/ 12192000 w 12192000"/>
              <a:gd name="connsiteY9" fmla="*/ 0 h 4572000"/>
              <a:gd name="connsiteX10" fmla="*/ 12192000 w 12192000"/>
              <a:gd name="connsiteY10" fmla="*/ 4572000 h 4572000"/>
              <a:gd name="connsiteX11" fmla="*/ 0 w 12192000"/>
              <a:gd name="connsiteY11" fmla="*/ 4572000 h 457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4572000">
                <a:moveTo>
                  <a:pt x="9192575" y="1492250"/>
                </a:moveTo>
                <a:lnTo>
                  <a:pt x="9192575" y="1947650"/>
                </a:lnTo>
                <a:lnTo>
                  <a:pt x="11712575" y="1947650"/>
                </a:lnTo>
                <a:lnTo>
                  <a:pt x="11712575" y="1492250"/>
                </a:lnTo>
                <a:close/>
                <a:moveTo>
                  <a:pt x="9192575" y="476250"/>
                </a:moveTo>
                <a:lnTo>
                  <a:pt x="9192575" y="1392238"/>
                </a:lnTo>
                <a:lnTo>
                  <a:pt x="11712575" y="1392238"/>
                </a:lnTo>
                <a:lnTo>
                  <a:pt x="11712575" y="476250"/>
                </a:lnTo>
                <a:close/>
                <a:moveTo>
                  <a:pt x="0" y="0"/>
                </a:moveTo>
                <a:lnTo>
                  <a:pt x="12192000" y="0"/>
                </a:lnTo>
                <a:lnTo>
                  <a:pt x="12192000" y="4572000"/>
                </a:lnTo>
                <a:lnTo>
                  <a:pt x="0" y="4572000"/>
                </a:lnTo>
                <a:close/>
              </a:path>
            </a:pathLst>
          </a:custGeom>
          <a:solidFill>
            <a:schemeClr val="bg2">
              <a:lumMod val="20000"/>
              <a:lumOff val="80000"/>
            </a:schemeClr>
          </a:solidFill>
        </p:spPr>
        <p:txBody>
          <a:bodyPr wrap="square">
            <a:noAutofit/>
          </a:bodyPr>
          <a:lstStyle>
            <a:lvl1pPr>
              <a:defRPr>
                <a:solidFill>
                  <a:schemeClr val="bg1"/>
                </a:solidFill>
              </a:defRPr>
            </a:lvl1pPr>
          </a:lstStyle>
          <a:p>
            <a:r>
              <a:rPr lang="en-US"/>
              <a:t>Click icon to add picture</a:t>
            </a:r>
            <a:endParaRPr lang="en-US" dirty="0"/>
          </a:p>
        </p:txBody>
      </p:sp>
      <p:sp>
        <p:nvSpPr>
          <p:cNvPr id="15" name="Textplatzhalter 14">
            <a:extLst>
              <a:ext uri="{FF2B5EF4-FFF2-40B4-BE49-F238E27FC236}">
                <a16:creationId xmlns:a16="http://schemas.microsoft.com/office/drawing/2014/main" id="{AABB2FBB-BF9E-4D2C-8FD3-E83E60052330}"/>
              </a:ext>
            </a:extLst>
          </p:cNvPr>
          <p:cNvSpPr>
            <a:spLocks noGrp="1"/>
          </p:cNvSpPr>
          <p:nvPr>
            <p:ph type="body" sz="quarter" idx="11" hasCustomPrompt="1"/>
          </p:nvPr>
        </p:nvSpPr>
        <p:spPr>
          <a:xfrm>
            <a:off x="1" y="2952020"/>
            <a:ext cx="5916612" cy="3388337"/>
          </a:xfrm>
          <a:gradFill flip="none" rotWithShape="1">
            <a:gsLst>
              <a:gs pos="33744">
                <a:srgbClr val="00779A">
                  <a:lumMod val="100000"/>
                  <a:alpha val="95000"/>
                </a:srgbClr>
              </a:gs>
              <a:gs pos="0">
                <a:srgbClr val="014A6B">
                  <a:alpha val="95000"/>
                </a:srgbClr>
              </a:gs>
              <a:gs pos="75000">
                <a:srgbClr val="4DC7D2">
                  <a:lumMod val="90000"/>
                  <a:lumOff val="10000"/>
                  <a:alpha val="95000"/>
                </a:srgbClr>
              </a:gs>
              <a:gs pos="100000">
                <a:srgbClr val="04B1AA">
                  <a:alpha val="95000"/>
                </a:srgbClr>
              </a:gs>
            </a:gsLst>
            <a:path path="circle">
              <a:fillToRect r="100000" b="100000"/>
            </a:path>
            <a:tileRect l="-100000" t="-100000"/>
          </a:gradFill>
        </p:spPr>
        <p:txBody>
          <a:bodyPr lIns="486000" tIns="360000" rIns="360000" bIns="360000" anchor="t">
            <a:spAutoFit/>
          </a:bodyPr>
          <a:lstStyle>
            <a:lvl1pPr>
              <a:lnSpc>
                <a:spcPct val="110000"/>
              </a:lnSpc>
              <a:spcAft>
                <a:spcPts val="0"/>
              </a:spcAft>
              <a:defRPr sz="3200" b="0">
                <a:solidFill>
                  <a:schemeClr val="bg1"/>
                </a:solidFill>
                <a:latin typeface="+mn-lt"/>
              </a:defRPr>
            </a:lvl1pPr>
            <a:lvl2pPr>
              <a:lnSpc>
                <a:spcPts val="3500"/>
              </a:lnSpc>
              <a:spcAft>
                <a:spcPts val="1600"/>
              </a:spcAft>
              <a:defRPr sz="4160" b="0">
                <a:solidFill>
                  <a:schemeClr val="bg1"/>
                </a:solidFill>
                <a:latin typeface="Frutiger LT Com 75 Black" panose="020B0A03040504030204" pitchFamily="34" charset="0"/>
              </a:defRPr>
            </a:lvl2pPr>
            <a:lvl3pPr>
              <a:lnSpc>
                <a:spcPct val="110000"/>
              </a:lnSpc>
              <a:spcAft>
                <a:spcPts val="0"/>
              </a:spcAft>
              <a:defRPr sz="1600" b="0">
                <a:solidFill>
                  <a:schemeClr val="bg1"/>
                </a:solidFill>
                <a:latin typeface="+mj-lt"/>
              </a:defRPr>
            </a:lvl3pPr>
            <a:lvl4pPr marL="0" indent="0">
              <a:lnSpc>
                <a:spcPts val="2080"/>
              </a:lnSpc>
              <a:spcBef>
                <a:spcPts val="2080"/>
              </a:spcBef>
              <a:spcAft>
                <a:spcPts val="0"/>
              </a:spcAft>
              <a:buNone/>
              <a:defRPr>
                <a:solidFill>
                  <a:schemeClr val="bg1"/>
                </a:solidFill>
              </a:defRPr>
            </a:lvl4pPr>
            <a:lvl5pPr>
              <a:spcAft>
                <a:spcPts val="0"/>
              </a:spcAft>
              <a:defRPr/>
            </a:lvl5pPr>
          </a:lstStyle>
          <a:p>
            <a:pPr lvl="0"/>
            <a:r>
              <a:rPr lang="de-DE"/>
              <a:t>Kontakt</a:t>
            </a:r>
            <a:endParaRPr lang="de-DE" dirty="0"/>
          </a:p>
          <a:p>
            <a:pPr lvl="1"/>
            <a:r>
              <a:rPr lang="de-DE" dirty="0"/>
              <a:t>—</a:t>
            </a:r>
          </a:p>
          <a:p>
            <a:pPr lvl="2"/>
            <a:r>
              <a:rPr lang="de-DE"/>
              <a:t>Titel Vorname Name</a:t>
            </a:r>
            <a:endParaRPr lang="de-DE" dirty="0"/>
          </a:p>
          <a:p>
            <a:pPr lvl="2"/>
            <a:r>
              <a:rPr lang="de-DE"/>
              <a:t>Geschäftsbereich XXX</a:t>
            </a:r>
            <a:endParaRPr lang="de-DE" dirty="0"/>
          </a:p>
          <a:p>
            <a:pPr lvl="2"/>
            <a:r>
              <a:rPr lang="de-DE" dirty="0"/>
              <a:t>Tel. +49 12 3456-XXXX</a:t>
            </a:r>
          </a:p>
          <a:p>
            <a:pPr lvl="2"/>
            <a:r>
              <a:rPr lang="de-DE" dirty="0"/>
              <a:t>Fax +49 12 3456-XXXX</a:t>
            </a:r>
          </a:p>
          <a:p>
            <a:pPr lvl="2"/>
            <a:r>
              <a:rPr lang="de-DE" dirty="0"/>
              <a:t>vorname.name@fraunhofer.de</a:t>
            </a:r>
          </a:p>
        </p:txBody>
      </p:sp>
      <p:pic>
        <p:nvPicPr>
          <p:cNvPr id="6" name="ipt_rgb_modul_send_de">
            <a:extLst>
              <a:ext uri="{FF2B5EF4-FFF2-40B4-BE49-F238E27FC236}">
                <a16:creationId xmlns:a16="http://schemas.microsoft.com/office/drawing/2014/main" id="{F45E2172-884D-91C9-EBCA-4F9CC1E44742}"/>
              </a:ext>
            </a:extLst>
          </p:cNvPr>
          <p:cNvPicPr>
            <a:picLocks noChangeAspect="1"/>
          </p:cNvPicPr>
          <p:nvPr userDrawn="1"/>
        </p:nvPicPr>
        <p:blipFill rotWithShape="1">
          <a:blip r:embed="rId5" cstate="print">
            <a:extLst>
              <a:ext uri="{28A0092B-C50C-407E-A947-70E740481C1C}">
                <a14:useLocalDpi xmlns:a14="http://schemas.microsoft.com/office/drawing/2010/main"/>
              </a:ext>
            </a:extLst>
          </a:blip>
          <a:srcRect t="69050"/>
          <a:stretch/>
        </p:blipFill>
        <p:spPr>
          <a:xfrm>
            <a:off x="9192575" y="1492250"/>
            <a:ext cx="2520000" cy="455400"/>
          </a:xfrm>
          <a:prstGeom prst="rect">
            <a:avLst/>
          </a:prstGeom>
        </p:spPr>
      </p:pic>
      <p:pic>
        <p:nvPicPr>
          <p:cNvPr id="7" name="ipt_rgb_modul_send_de">
            <a:extLst>
              <a:ext uri="{FF2B5EF4-FFF2-40B4-BE49-F238E27FC236}">
                <a16:creationId xmlns:a16="http://schemas.microsoft.com/office/drawing/2014/main" id="{DE03A2CC-C2EB-7737-527F-27CE21705255}"/>
              </a:ext>
            </a:extLst>
          </p:cNvPr>
          <p:cNvPicPr>
            <a:picLocks noChangeAspect="1"/>
          </p:cNvPicPr>
          <p:nvPr userDrawn="1"/>
        </p:nvPicPr>
        <p:blipFill rotWithShape="1">
          <a:blip r:embed="rId5" cstate="print">
            <a:extLst>
              <a:ext uri="{28A0092B-C50C-407E-A947-70E740481C1C}">
                <a14:useLocalDpi xmlns:a14="http://schemas.microsoft.com/office/drawing/2010/main"/>
              </a:ext>
            </a:extLst>
          </a:blip>
          <a:srcRect b="37747"/>
          <a:stretch/>
        </p:blipFill>
        <p:spPr>
          <a:xfrm>
            <a:off x="9192575" y="476250"/>
            <a:ext cx="2520000" cy="915988"/>
          </a:xfrm>
          <a:prstGeom prst="rect">
            <a:avLst/>
          </a:prstGeom>
        </p:spPr>
      </p:pic>
    </p:spTree>
    <p:extLst>
      <p:ext uri="{BB962C8B-B14F-4D97-AF65-F5344CB8AC3E}">
        <p14:creationId xmlns:p14="http://schemas.microsoft.com/office/powerpoint/2010/main" val="82303547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Kontaktfolie – Bild">
    <p:spTree>
      <p:nvGrpSpPr>
        <p:cNvPr id="1" name=""/>
        <p:cNvGrpSpPr/>
        <p:nvPr/>
      </p:nvGrpSpPr>
      <p:grpSpPr>
        <a:xfrm>
          <a:off x="0" y="0"/>
          <a:ext cx="0" cy="0"/>
          <a:chOff x="0" y="0"/>
          <a:chExt cx="0" cy="0"/>
        </a:xfrm>
      </p:grpSpPr>
      <p:graphicFrame>
        <p:nvGraphicFramePr>
          <p:cNvPr id="13" name="Objekt 12" hidden="1">
            <a:extLst>
              <a:ext uri="{FF2B5EF4-FFF2-40B4-BE49-F238E27FC236}">
                <a16:creationId xmlns:a16="http://schemas.microsoft.com/office/drawing/2014/main" id="{FA62D198-8DCD-43B1-ADA0-82CB261CFE47}"/>
              </a:ext>
            </a:extLst>
          </p:cNvPr>
          <p:cNvGraphicFramePr>
            <a:graphicFrameLocks noChangeAspect="1"/>
          </p:cNvGraphicFramePr>
          <p:nvPr userDrawn="1">
            <p:custDataLst>
              <p:tags r:id="rId1"/>
            </p:custDataLst>
            <p:extLst>
              <p:ext uri="{D42A27DB-BD31-4B8C-83A1-F6EECF244321}">
                <p14:modId xmlns:p14="http://schemas.microsoft.com/office/powerpoint/2010/main" val="362460216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44" imgH="345" progId="TCLayout.ActiveDocument.1">
                  <p:embed/>
                </p:oleObj>
              </mc:Choice>
              <mc:Fallback>
                <p:oleObj name="think-cell Folie" r:id="rId3" imgW="344" imgH="345" progId="TCLayout.ActiveDocument.1">
                  <p:embed/>
                  <p:pic>
                    <p:nvPicPr>
                      <p:cNvPr id="13" name="Objekt 12" hidden="1">
                        <a:extLst>
                          <a:ext uri="{FF2B5EF4-FFF2-40B4-BE49-F238E27FC236}">
                            <a16:creationId xmlns:a16="http://schemas.microsoft.com/office/drawing/2014/main" id="{FA62D198-8DCD-43B1-ADA0-82CB261CFE4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6" name="Grafik 5">
            <a:extLst>
              <a:ext uri="{FF2B5EF4-FFF2-40B4-BE49-F238E27FC236}">
                <a16:creationId xmlns:a16="http://schemas.microsoft.com/office/drawing/2014/main" id="{9233E68D-B08D-4763-8344-832492442697}"/>
              </a:ext>
            </a:extLst>
          </p:cNvPr>
          <p:cNvPicPr>
            <a:picLocks noChangeAspect="1"/>
          </p:cNvPicPr>
          <p:nvPr userDrawn="1"/>
        </p:nvPicPr>
        <p:blipFill rotWithShape="1">
          <a:blip r:embed="rId5" cstate="print">
            <a:extLst>
              <a:ext uri="{28A0092B-C50C-407E-A947-70E740481C1C}">
                <a14:useLocalDpi xmlns:a14="http://schemas.microsoft.com/office/drawing/2010/main"/>
              </a:ext>
            </a:extLst>
          </a:blip>
          <a:srcRect/>
          <a:stretch/>
        </p:blipFill>
        <p:spPr>
          <a:xfrm>
            <a:off x="1" y="0"/>
            <a:ext cx="12192000" cy="6857999"/>
          </a:xfrm>
          <a:prstGeom prst="rect">
            <a:avLst/>
          </a:prstGeom>
        </p:spPr>
      </p:pic>
      <p:sp>
        <p:nvSpPr>
          <p:cNvPr id="15" name="Textplatzhalter 14">
            <a:extLst>
              <a:ext uri="{FF2B5EF4-FFF2-40B4-BE49-F238E27FC236}">
                <a16:creationId xmlns:a16="http://schemas.microsoft.com/office/drawing/2014/main" id="{AABB2FBB-BF9E-4D2C-8FD3-E83E60052330}"/>
              </a:ext>
            </a:extLst>
          </p:cNvPr>
          <p:cNvSpPr>
            <a:spLocks noGrp="1"/>
          </p:cNvSpPr>
          <p:nvPr>
            <p:ph type="body" sz="quarter" idx="11" hasCustomPrompt="1"/>
          </p:nvPr>
        </p:nvSpPr>
        <p:spPr>
          <a:xfrm>
            <a:off x="479425" y="1700213"/>
            <a:ext cx="5916612" cy="3848489"/>
          </a:xfrm>
          <a:noFill/>
        </p:spPr>
        <p:txBody>
          <a:bodyPr lIns="0" tIns="0" rIns="0" bIns="0" anchor="t">
            <a:spAutoFit/>
          </a:bodyPr>
          <a:lstStyle>
            <a:lvl1pPr>
              <a:lnSpc>
                <a:spcPct val="110000"/>
              </a:lnSpc>
              <a:spcAft>
                <a:spcPts val="0"/>
              </a:spcAft>
              <a:defRPr sz="3200" b="0">
                <a:solidFill>
                  <a:schemeClr val="bg1"/>
                </a:solidFill>
                <a:latin typeface="+mn-lt"/>
              </a:defRPr>
            </a:lvl1pPr>
            <a:lvl2pPr>
              <a:lnSpc>
                <a:spcPts val="3500"/>
              </a:lnSpc>
              <a:spcAft>
                <a:spcPts val="1600"/>
              </a:spcAft>
              <a:defRPr sz="4160" b="0">
                <a:solidFill>
                  <a:schemeClr val="bg1"/>
                </a:solidFill>
                <a:latin typeface="Frutiger LT Com 75 Black" panose="020B0A03040504030204" pitchFamily="34" charset="0"/>
              </a:defRPr>
            </a:lvl2pPr>
            <a:lvl3pPr>
              <a:lnSpc>
                <a:spcPct val="110000"/>
              </a:lnSpc>
              <a:spcAft>
                <a:spcPts val="0"/>
              </a:spcAft>
              <a:defRPr sz="1600" b="0">
                <a:solidFill>
                  <a:schemeClr val="bg1"/>
                </a:solidFill>
                <a:latin typeface="+mj-lt"/>
              </a:defRPr>
            </a:lvl3pPr>
            <a:lvl4pPr marL="0" indent="0">
              <a:lnSpc>
                <a:spcPct val="110000"/>
              </a:lnSpc>
              <a:spcBef>
                <a:spcPts val="0"/>
              </a:spcBef>
              <a:spcAft>
                <a:spcPts val="0"/>
              </a:spcAft>
              <a:buNone/>
              <a:defRPr>
                <a:solidFill>
                  <a:schemeClr val="bg1"/>
                </a:solidFill>
              </a:defRPr>
            </a:lvl4pPr>
            <a:lvl5pPr>
              <a:spcAft>
                <a:spcPts val="0"/>
              </a:spcAft>
              <a:defRPr/>
            </a:lvl5pPr>
          </a:lstStyle>
          <a:p>
            <a:pPr lvl="0"/>
            <a:r>
              <a:rPr lang="de-DE"/>
              <a:t>Kontakt</a:t>
            </a:r>
            <a:endParaRPr lang="de-DE" dirty="0"/>
          </a:p>
          <a:p>
            <a:pPr lvl="1"/>
            <a:r>
              <a:rPr lang="de-DE" dirty="0"/>
              <a:t>—</a:t>
            </a:r>
          </a:p>
          <a:p>
            <a:pPr lvl="2"/>
            <a:r>
              <a:rPr lang="de-DE"/>
              <a:t>Titel Vorname Name</a:t>
            </a:r>
            <a:endParaRPr lang="de-DE" dirty="0"/>
          </a:p>
          <a:p>
            <a:pPr lvl="2"/>
            <a:r>
              <a:rPr lang="de-DE"/>
              <a:t>Geschäftsbereich XXX</a:t>
            </a:r>
            <a:endParaRPr lang="de-DE" dirty="0"/>
          </a:p>
          <a:p>
            <a:pPr lvl="2"/>
            <a:r>
              <a:rPr lang="de-DE" dirty="0"/>
              <a:t>Tel. +49 12 3456-XXXX</a:t>
            </a:r>
          </a:p>
          <a:p>
            <a:pPr lvl="2"/>
            <a:r>
              <a:rPr lang="de-DE" dirty="0"/>
              <a:t>Fax +49 12 3456-XXXX</a:t>
            </a:r>
          </a:p>
          <a:p>
            <a:pPr lvl="2"/>
            <a:r>
              <a:rPr lang="de-DE" dirty="0"/>
              <a:t>vorname.name@fraunhofer.de</a:t>
            </a:r>
          </a:p>
          <a:p>
            <a:pPr lvl="3"/>
            <a:endParaRPr lang="pt-BR" dirty="0"/>
          </a:p>
          <a:p>
            <a:pPr lvl="3"/>
            <a:r>
              <a:rPr lang="pt-BR" dirty="0"/>
              <a:t>Fraunhofer XYZ</a:t>
            </a:r>
          </a:p>
          <a:p>
            <a:pPr lvl="3"/>
            <a:r>
              <a:rPr lang="pt-BR"/>
              <a:t>Straße XY</a:t>
            </a:r>
            <a:endParaRPr lang="pt-BR" dirty="0"/>
          </a:p>
          <a:p>
            <a:pPr lvl="3"/>
            <a:r>
              <a:rPr lang="pt-BR"/>
              <a:t>12345 Stadt</a:t>
            </a:r>
            <a:endParaRPr lang="pt-BR" dirty="0"/>
          </a:p>
          <a:p>
            <a:pPr lvl="3"/>
            <a:r>
              <a:rPr lang="pt-BR" dirty="0"/>
              <a:t>www.fraunhofer.de</a:t>
            </a:r>
          </a:p>
        </p:txBody>
      </p:sp>
      <p:pic>
        <p:nvPicPr>
          <p:cNvPr id="2" name="ipt_rgb_modul_send_de">
            <a:extLst>
              <a:ext uri="{FF2B5EF4-FFF2-40B4-BE49-F238E27FC236}">
                <a16:creationId xmlns:a16="http://schemas.microsoft.com/office/drawing/2014/main" id="{35BE6470-9C7A-097F-C1C2-97EA2CE43E48}"/>
              </a:ext>
            </a:extLst>
          </p:cNvPr>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9192575" y="476250"/>
            <a:ext cx="2520000" cy="1471400"/>
          </a:xfrm>
          <a:prstGeom prst="rect">
            <a:avLst/>
          </a:prstGeom>
        </p:spPr>
      </p:pic>
    </p:spTree>
    <p:extLst>
      <p:ext uri="{BB962C8B-B14F-4D97-AF65-F5344CB8AC3E}">
        <p14:creationId xmlns:p14="http://schemas.microsoft.com/office/powerpoint/2010/main" val="6862837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Schlussfolie">
    <p:spTree>
      <p:nvGrpSpPr>
        <p:cNvPr id="1" name=""/>
        <p:cNvGrpSpPr/>
        <p:nvPr/>
      </p:nvGrpSpPr>
      <p:grpSpPr>
        <a:xfrm>
          <a:off x="0" y="0"/>
          <a:ext cx="0" cy="0"/>
          <a:chOff x="0" y="0"/>
          <a:chExt cx="0" cy="0"/>
        </a:xfrm>
      </p:grpSpPr>
      <p:graphicFrame>
        <p:nvGraphicFramePr>
          <p:cNvPr id="13" name="Objekt 12" hidden="1">
            <a:extLst>
              <a:ext uri="{FF2B5EF4-FFF2-40B4-BE49-F238E27FC236}">
                <a16:creationId xmlns:a16="http://schemas.microsoft.com/office/drawing/2014/main" id="{FA62D198-8DCD-43B1-ADA0-82CB261CFE47}"/>
              </a:ext>
            </a:extLst>
          </p:cNvPr>
          <p:cNvGraphicFramePr>
            <a:graphicFrameLocks noChangeAspect="1"/>
          </p:cNvGraphicFramePr>
          <p:nvPr userDrawn="1">
            <p:custDataLst>
              <p:tags r:id="rId1"/>
            </p:custDataLst>
            <p:extLst>
              <p:ext uri="{D42A27DB-BD31-4B8C-83A1-F6EECF244321}">
                <p14:modId xmlns:p14="http://schemas.microsoft.com/office/powerpoint/2010/main" val="312847168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44" imgH="345" progId="TCLayout.ActiveDocument.1">
                  <p:embed/>
                </p:oleObj>
              </mc:Choice>
              <mc:Fallback>
                <p:oleObj name="think-cell Folie" r:id="rId3" imgW="344" imgH="345" progId="TCLayout.ActiveDocument.1">
                  <p:embed/>
                  <p:pic>
                    <p:nvPicPr>
                      <p:cNvPr id="13" name="Objekt 12" hidden="1">
                        <a:extLst>
                          <a:ext uri="{FF2B5EF4-FFF2-40B4-BE49-F238E27FC236}">
                            <a16:creationId xmlns:a16="http://schemas.microsoft.com/office/drawing/2014/main" id="{FA62D198-8DCD-43B1-ADA0-82CB261CFE4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8" name="Grafik 7">
            <a:extLst>
              <a:ext uri="{FF2B5EF4-FFF2-40B4-BE49-F238E27FC236}">
                <a16:creationId xmlns:a16="http://schemas.microsoft.com/office/drawing/2014/main" id="{9F17E90D-0C11-4C1A-9AB0-99DFB3D05F3A}"/>
              </a:ext>
            </a:extLst>
          </p:cNvPr>
          <p:cNvPicPr>
            <a:picLocks noChangeAspect="1"/>
          </p:cNvPicPr>
          <p:nvPr userDrawn="1"/>
        </p:nvPicPr>
        <p:blipFill>
          <a:blip r:embed="rId5"/>
          <a:stretch>
            <a:fillRect/>
          </a:stretch>
        </p:blipFill>
        <p:spPr>
          <a:xfrm>
            <a:off x="0" y="0"/>
            <a:ext cx="12192000" cy="6858000"/>
          </a:xfrm>
          <a:prstGeom prst="rect">
            <a:avLst/>
          </a:prstGeom>
        </p:spPr>
      </p:pic>
      <p:sp>
        <p:nvSpPr>
          <p:cNvPr id="15" name="Textplatzhalter 14">
            <a:extLst>
              <a:ext uri="{FF2B5EF4-FFF2-40B4-BE49-F238E27FC236}">
                <a16:creationId xmlns:a16="http://schemas.microsoft.com/office/drawing/2014/main" id="{AABB2FBB-BF9E-4D2C-8FD3-E83E60052330}"/>
              </a:ext>
            </a:extLst>
          </p:cNvPr>
          <p:cNvSpPr>
            <a:spLocks noGrp="1"/>
          </p:cNvSpPr>
          <p:nvPr>
            <p:ph type="body" sz="quarter" idx="11" hasCustomPrompt="1"/>
          </p:nvPr>
        </p:nvSpPr>
        <p:spPr>
          <a:xfrm>
            <a:off x="479425" y="2255355"/>
            <a:ext cx="11233149" cy="2998000"/>
          </a:xfrm>
          <a:noFill/>
        </p:spPr>
        <p:txBody>
          <a:bodyPr wrap="square" lIns="0" tIns="0" rIns="0" bIns="0" anchor="t">
            <a:spAutoFit/>
          </a:bodyPr>
          <a:lstStyle>
            <a:lvl1pPr>
              <a:lnSpc>
                <a:spcPct val="100000"/>
              </a:lnSpc>
              <a:spcAft>
                <a:spcPts val="0"/>
              </a:spcAft>
              <a:defRPr sz="6600" b="0">
                <a:solidFill>
                  <a:schemeClr val="bg1"/>
                </a:solidFill>
                <a:latin typeface="+mn-lt"/>
              </a:defRPr>
            </a:lvl1pPr>
            <a:lvl2pPr>
              <a:lnSpc>
                <a:spcPts val="7200"/>
              </a:lnSpc>
              <a:spcAft>
                <a:spcPts val="1600"/>
              </a:spcAft>
              <a:defRPr sz="8580" b="0">
                <a:solidFill>
                  <a:schemeClr val="bg1"/>
                </a:solidFill>
                <a:latin typeface="Frutiger LT Com 75 Black" panose="020B0A03040504030204" pitchFamily="34" charset="0"/>
              </a:defRPr>
            </a:lvl2pPr>
            <a:lvl3pPr>
              <a:lnSpc>
                <a:spcPts val="2080"/>
              </a:lnSpc>
              <a:spcAft>
                <a:spcPts val="0"/>
              </a:spcAft>
              <a:defRPr>
                <a:solidFill>
                  <a:schemeClr val="bg1"/>
                </a:solidFill>
                <a:latin typeface="+mj-lt"/>
              </a:defRPr>
            </a:lvl3pPr>
            <a:lvl4pPr marL="0" indent="0">
              <a:lnSpc>
                <a:spcPts val="2080"/>
              </a:lnSpc>
              <a:spcBef>
                <a:spcPts val="2080"/>
              </a:spcBef>
              <a:spcAft>
                <a:spcPts val="0"/>
              </a:spcAft>
              <a:buNone/>
              <a:defRPr>
                <a:solidFill>
                  <a:schemeClr val="bg1"/>
                </a:solidFill>
              </a:defRPr>
            </a:lvl4pPr>
            <a:lvl5pPr>
              <a:spcAft>
                <a:spcPts val="0"/>
              </a:spcAft>
              <a:defRPr/>
            </a:lvl5pPr>
          </a:lstStyle>
          <a:p>
            <a:pPr lvl="0"/>
            <a:r>
              <a:rPr lang="de-DE"/>
              <a:t>Vielen Dank für Ihre Aufmerksamkeit</a:t>
            </a:r>
            <a:endParaRPr lang="de-DE" dirty="0"/>
          </a:p>
          <a:p>
            <a:pPr lvl="1"/>
            <a:r>
              <a:rPr lang="de-DE" dirty="0"/>
              <a:t>—</a:t>
            </a:r>
          </a:p>
        </p:txBody>
      </p:sp>
      <p:pic>
        <p:nvPicPr>
          <p:cNvPr id="2" name="ipt_rgb_modul_send_de">
            <a:extLst>
              <a:ext uri="{FF2B5EF4-FFF2-40B4-BE49-F238E27FC236}">
                <a16:creationId xmlns:a16="http://schemas.microsoft.com/office/drawing/2014/main" id="{AB77215F-59DD-021C-E6F2-2BE17AE05A1E}"/>
              </a:ext>
            </a:extLst>
          </p:cNvPr>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9192575" y="476250"/>
            <a:ext cx="2520000" cy="1471400"/>
          </a:xfrm>
          <a:prstGeom prst="rect">
            <a:avLst/>
          </a:prstGeom>
        </p:spPr>
      </p:pic>
    </p:spTree>
    <p:extLst>
      <p:ext uri="{BB962C8B-B14F-4D97-AF65-F5344CB8AC3E}">
        <p14:creationId xmlns:p14="http://schemas.microsoft.com/office/powerpoint/2010/main" val="3161692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elfolie – kleine Headline oben">
    <p:spTree>
      <p:nvGrpSpPr>
        <p:cNvPr id="1" name=""/>
        <p:cNvGrpSpPr/>
        <p:nvPr/>
      </p:nvGrpSpPr>
      <p:grpSpPr>
        <a:xfrm>
          <a:off x="0" y="0"/>
          <a:ext cx="0" cy="0"/>
          <a:chOff x="0" y="0"/>
          <a:chExt cx="0" cy="0"/>
        </a:xfrm>
      </p:grpSpPr>
      <p:graphicFrame>
        <p:nvGraphicFramePr>
          <p:cNvPr id="13" name="Objekt 12" hidden="1">
            <a:extLst>
              <a:ext uri="{FF2B5EF4-FFF2-40B4-BE49-F238E27FC236}">
                <a16:creationId xmlns:a16="http://schemas.microsoft.com/office/drawing/2014/main" id="{FA62D198-8DCD-43B1-ADA0-82CB261CFE47}"/>
              </a:ext>
            </a:extLst>
          </p:cNvPr>
          <p:cNvGraphicFramePr>
            <a:graphicFrameLocks noChangeAspect="1"/>
          </p:cNvGraphicFramePr>
          <p:nvPr userDrawn="1">
            <p:custDataLst>
              <p:tags r:id="rId1"/>
            </p:custDataLst>
            <p:extLst>
              <p:ext uri="{D42A27DB-BD31-4B8C-83A1-F6EECF244321}">
                <p14:modId xmlns:p14="http://schemas.microsoft.com/office/powerpoint/2010/main" val="416439106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44" imgH="345" progId="TCLayout.ActiveDocument.1">
                  <p:embed/>
                </p:oleObj>
              </mc:Choice>
              <mc:Fallback>
                <p:oleObj name="think-cell Folie" r:id="rId3" imgW="344" imgH="345" progId="TCLayout.ActiveDocument.1">
                  <p:embed/>
                  <p:pic>
                    <p:nvPicPr>
                      <p:cNvPr id="13" name="Objekt 12" hidden="1">
                        <a:extLst>
                          <a:ext uri="{FF2B5EF4-FFF2-40B4-BE49-F238E27FC236}">
                            <a16:creationId xmlns:a16="http://schemas.microsoft.com/office/drawing/2014/main" id="{FA62D198-8DCD-43B1-ADA0-82CB261CFE4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8" name="Bildplatzhalter 7">
            <a:extLst>
              <a:ext uri="{FF2B5EF4-FFF2-40B4-BE49-F238E27FC236}">
                <a16:creationId xmlns:a16="http://schemas.microsoft.com/office/drawing/2014/main" id="{4A4280D6-A5BE-D0CE-7123-4985CFCB27C3}"/>
              </a:ext>
            </a:extLst>
          </p:cNvPr>
          <p:cNvSpPr>
            <a:spLocks noGrp="1"/>
          </p:cNvSpPr>
          <p:nvPr>
            <p:ph type="pic" sz="quarter" idx="10"/>
          </p:nvPr>
        </p:nvSpPr>
        <p:spPr bwMode="gray">
          <a:xfrm>
            <a:off x="0" y="0"/>
            <a:ext cx="12192000" cy="6858000"/>
          </a:xfrm>
          <a:custGeom>
            <a:avLst/>
            <a:gdLst>
              <a:gd name="connsiteX0" fmla="*/ 485774 w 12192000"/>
              <a:gd name="connsiteY0" fmla="*/ 1504949 h 6858000"/>
              <a:gd name="connsiteX1" fmla="*/ 485774 w 12192000"/>
              <a:gd name="connsiteY1" fmla="*/ 1957174 h 6858000"/>
              <a:gd name="connsiteX2" fmla="*/ 3005774 w 12192000"/>
              <a:gd name="connsiteY2" fmla="*/ 1957174 h 6858000"/>
              <a:gd name="connsiteX3" fmla="*/ 3005774 w 12192000"/>
              <a:gd name="connsiteY3" fmla="*/ 1504949 h 6858000"/>
              <a:gd name="connsiteX4" fmla="*/ 481947 w 12192000"/>
              <a:gd name="connsiteY4" fmla="*/ 485775 h 6858000"/>
              <a:gd name="connsiteX5" fmla="*/ 481947 w 12192000"/>
              <a:gd name="connsiteY5" fmla="*/ 1401033 h 6858000"/>
              <a:gd name="connsiteX6" fmla="*/ 3001947 w 12192000"/>
              <a:gd name="connsiteY6" fmla="*/ 1401033 h 6858000"/>
              <a:gd name="connsiteX7" fmla="*/ 3001947 w 12192000"/>
              <a:gd name="connsiteY7" fmla="*/ 485775 h 6858000"/>
              <a:gd name="connsiteX8" fmla="*/ 0 w 12192000"/>
              <a:gd name="connsiteY8" fmla="*/ 0 h 6858000"/>
              <a:gd name="connsiteX9" fmla="*/ 12192000 w 12192000"/>
              <a:gd name="connsiteY9" fmla="*/ 0 h 6858000"/>
              <a:gd name="connsiteX10" fmla="*/ 12192000 w 12192000"/>
              <a:gd name="connsiteY10" fmla="*/ 6858000 h 6858000"/>
              <a:gd name="connsiteX11" fmla="*/ 0 w 12192000"/>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858000">
                <a:moveTo>
                  <a:pt x="485774" y="1504949"/>
                </a:moveTo>
                <a:lnTo>
                  <a:pt x="485774" y="1957174"/>
                </a:lnTo>
                <a:lnTo>
                  <a:pt x="3005774" y="1957174"/>
                </a:lnTo>
                <a:lnTo>
                  <a:pt x="3005774" y="1504949"/>
                </a:lnTo>
                <a:close/>
                <a:moveTo>
                  <a:pt x="481947" y="485775"/>
                </a:moveTo>
                <a:lnTo>
                  <a:pt x="481947" y="1401033"/>
                </a:lnTo>
                <a:lnTo>
                  <a:pt x="3001947" y="1401033"/>
                </a:lnTo>
                <a:lnTo>
                  <a:pt x="3001947" y="485775"/>
                </a:lnTo>
                <a:close/>
                <a:moveTo>
                  <a:pt x="0" y="0"/>
                </a:moveTo>
                <a:lnTo>
                  <a:pt x="12192000" y="0"/>
                </a:lnTo>
                <a:lnTo>
                  <a:pt x="12192000" y="6858000"/>
                </a:lnTo>
                <a:lnTo>
                  <a:pt x="0" y="6858000"/>
                </a:lnTo>
                <a:close/>
              </a:path>
            </a:pathLst>
          </a:custGeom>
          <a:solidFill>
            <a:schemeClr val="bg2">
              <a:lumMod val="20000"/>
              <a:lumOff val="80000"/>
            </a:schemeClr>
          </a:solidFill>
        </p:spPr>
        <p:txBody>
          <a:bodyPr wrap="square">
            <a:noAutofit/>
          </a:bodyPr>
          <a:lstStyle>
            <a:lvl1pPr>
              <a:defRPr>
                <a:solidFill>
                  <a:schemeClr val="bg1"/>
                </a:solidFill>
              </a:defRPr>
            </a:lvl1pPr>
          </a:lstStyle>
          <a:p>
            <a:r>
              <a:rPr lang="en-US"/>
              <a:t>Click icon to add picture</a:t>
            </a:r>
            <a:endParaRPr lang="en-US" dirty="0"/>
          </a:p>
        </p:txBody>
      </p:sp>
      <p:sp>
        <p:nvSpPr>
          <p:cNvPr id="15" name="Textplatzhalter 14">
            <a:extLst>
              <a:ext uri="{FF2B5EF4-FFF2-40B4-BE49-F238E27FC236}">
                <a16:creationId xmlns:a16="http://schemas.microsoft.com/office/drawing/2014/main" id="{AABB2FBB-BF9E-4D2C-8FD3-E83E60052330}"/>
              </a:ext>
            </a:extLst>
          </p:cNvPr>
          <p:cNvSpPr>
            <a:spLocks noGrp="1"/>
          </p:cNvSpPr>
          <p:nvPr>
            <p:ph type="body" sz="quarter" idx="11" hasCustomPrompt="1"/>
          </p:nvPr>
        </p:nvSpPr>
        <p:spPr>
          <a:xfrm>
            <a:off x="6275388" y="3340524"/>
            <a:ext cx="5916612" cy="2644351"/>
          </a:xfrm>
          <a:gradFill flip="none" rotWithShape="1">
            <a:gsLst>
              <a:gs pos="33744">
                <a:srgbClr val="00779A">
                  <a:lumMod val="100000"/>
                  <a:alpha val="95000"/>
                </a:srgbClr>
              </a:gs>
              <a:gs pos="0">
                <a:srgbClr val="014A6B">
                  <a:alpha val="95000"/>
                </a:srgbClr>
              </a:gs>
              <a:gs pos="75000">
                <a:srgbClr val="4DC7D2">
                  <a:lumMod val="90000"/>
                  <a:lumOff val="10000"/>
                  <a:alpha val="95000"/>
                </a:srgbClr>
              </a:gs>
              <a:gs pos="100000">
                <a:srgbClr val="04B1AA">
                  <a:alpha val="95000"/>
                </a:srgbClr>
              </a:gs>
            </a:gsLst>
            <a:path path="circle">
              <a:fillToRect r="100000" b="100000"/>
            </a:path>
            <a:tileRect l="-100000" t="-100000"/>
          </a:gradFill>
        </p:spPr>
        <p:txBody>
          <a:bodyPr lIns="360000" tIns="360000" rIns="360000" bIns="360000" anchor="b">
            <a:spAutoFit/>
          </a:bodyPr>
          <a:lstStyle>
            <a:lvl1pPr>
              <a:lnSpc>
                <a:spcPct val="100000"/>
              </a:lnSpc>
              <a:spcAft>
                <a:spcPts val="0"/>
              </a:spcAft>
              <a:defRPr sz="2400" b="0">
                <a:solidFill>
                  <a:schemeClr val="bg1"/>
                </a:solidFill>
                <a:latin typeface="+mn-lt"/>
              </a:defRPr>
            </a:lvl1pPr>
            <a:lvl2pPr>
              <a:lnSpc>
                <a:spcPts val="2640"/>
              </a:lnSpc>
              <a:spcAft>
                <a:spcPts val="1200"/>
              </a:spcAft>
              <a:defRPr sz="3120" b="0">
                <a:solidFill>
                  <a:schemeClr val="bg1"/>
                </a:solidFill>
                <a:latin typeface="Frutiger LT Com 75 Black" panose="020B0A03040504030204" pitchFamily="34" charset="0"/>
              </a:defRPr>
            </a:lvl2pPr>
            <a:lvl3pPr>
              <a:lnSpc>
                <a:spcPct val="110000"/>
              </a:lnSpc>
              <a:spcAft>
                <a:spcPts val="0"/>
              </a:spcAft>
              <a:defRPr sz="1400">
                <a:solidFill>
                  <a:schemeClr val="bg1"/>
                </a:solidFill>
                <a:latin typeface="+mj-lt"/>
              </a:defRPr>
            </a:lvl3pPr>
            <a:lvl4pPr marL="0" indent="0">
              <a:lnSpc>
                <a:spcPct val="110000"/>
              </a:lnSpc>
              <a:spcBef>
                <a:spcPts val="1840"/>
              </a:spcBef>
              <a:spcAft>
                <a:spcPts val="0"/>
              </a:spcAft>
              <a:buNone/>
              <a:defRPr sz="1400">
                <a:solidFill>
                  <a:schemeClr val="bg1"/>
                </a:solidFill>
              </a:defRPr>
            </a:lvl4pPr>
            <a:lvl5pPr>
              <a:spcAft>
                <a:spcPts val="0"/>
              </a:spcAft>
              <a:defRPr/>
            </a:lvl5pPr>
          </a:lstStyle>
          <a:p>
            <a:pPr lvl="0"/>
            <a:r>
              <a:rPr lang="de-DE" dirty="0"/>
              <a:t>Headline, Frutiger LT </a:t>
            </a:r>
            <a:r>
              <a:rPr lang="de-DE" err="1"/>
              <a:t>Com</a:t>
            </a:r>
            <a:r>
              <a:rPr lang="de-DE"/>
              <a:t> Lt</a:t>
            </a:r>
            <a:r>
              <a:rPr lang="de-DE" dirty="0"/>
              <a:t>, 24 </a:t>
            </a:r>
            <a:r>
              <a:rPr lang="de-DE" dirty="0" err="1"/>
              <a:t>pt</a:t>
            </a:r>
            <a:br>
              <a:rPr lang="de-DE" dirty="0"/>
            </a:br>
            <a:r>
              <a:rPr lang="de-DE" dirty="0"/>
              <a:t>max. 3 Zeilen</a:t>
            </a:r>
          </a:p>
          <a:p>
            <a:pPr lvl="1"/>
            <a:r>
              <a:rPr lang="de-DE" dirty="0"/>
              <a:t>—</a:t>
            </a:r>
          </a:p>
          <a:p>
            <a:pPr lvl="2"/>
            <a:r>
              <a:rPr lang="de-DE"/>
              <a:t>Subline/Referent/Datum</a:t>
            </a:r>
            <a:endParaRPr lang="de-DE" dirty="0"/>
          </a:p>
          <a:p>
            <a:pPr lvl="3"/>
            <a:r>
              <a:rPr lang="de-DE"/>
              <a:t>Referenten</a:t>
            </a:r>
            <a:endParaRPr lang="de-DE" dirty="0"/>
          </a:p>
        </p:txBody>
      </p:sp>
      <p:pic>
        <p:nvPicPr>
          <p:cNvPr id="9" name="ipt_rgb_modul_send_de">
            <a:extLst>
              <a:ext uri="{FF2B5EF4-FFF2-40B4-BE49-F238E27FC236}">
                <a16:creationId xmlns:a16="http://schemas.microsoft.com/office/drawing/2014/main" id="{D48891FB-7DF3-434C-A89C-1C0F561E839C}"/>
              </a:ext>
            </a:extLst>
          </p:cNvPr>
          <p:cNvPicPr>
            <a:picLocks noChangeAspect="1"/>
          </p:cNvPicPr>
          <p:nvPr userDrawn="1"/>
        </p:nvPicPr>
        <p:blipFill rotWithShape="1">
          <a:blip r:embed="rId5" cstate="print">
            <a:extLst>
              <a:ext uri="{28A0092B-C50C-407E-A947-70E740481C1C}">
                <a14:useLocalDpi xmlns:a14="http://schemas.microsoft.com/office/drawing/2010/main"/>
              </a:ext>
            </a:extLst>
          </a:blip>
          <a:srcRect t="69265"/>
          <a:stretch/>
        </p:blipFill>
        <p:spPr>
          <a:xfrm>
            <a:off x="485774" y="1504949"/>
            <a:ext cx="2520000" cy="452225"/>
          </a:xfrm>
          <a:prstGeom prst="rect">
            <a:avLst/>
          </a:prstGeom>
        </p:spPr>
      </p:pic>
      <p:pic>
        <p:nvPicPr>
          <p:cNvPr id="10" name="ipt_rgb_modul_send_de">
            <a:extLst>
              <a:ext uri="{FF2B5EF4-FFF2-40B4-BE49-F238E27FC236}">
                <a16:creationId xmlns:a16="http://schemas.microsoft.com/office/drawing/2014/main" id="{00CAD09F-6C9B-29D0-8334-9F518F3BC302}"/>
              </a:ext>
            </a:extLst>
          </p:cNvPr>
          <p:cNvPicPr>
            <a:picLocks noChangeAspect="1"/>
          </p:cNvPicPr>
          <p:nvPr userDrawn="1"/>
        </p:nvPicPr>
        <p:blipFill rotWithShape="1">
          <a:blip r:embed="rId5" cstate="print">
            <a:extLst>
              <a:ext uri="{28A0092B-C50C-407E-A947-70E740481C1C}">
                <a14:useLocalDpi xmlns:a14="http://schemas.microsoft.com/office/drawing/2010/main"/>
              </a:ext>
            </a:extLst>
          </a:blip>
          <a:srcRect b="37797"/>
          <a:stretch/>
        </p:blipFill>
        <p:spPr>
          <a:xfrm>
            <a:off x="481947" y="485775"/>
            <a:ext cx="2520000" cy="915258"/>
          </a:xfrm>
          <a:prstGeom prst="rect">
            <a:avLst/>
          </a:prstGeom>
        </p:spPr>
      </p:pic>
    </p:spTree>
    <p:extLst>
      <p:ext uri="{BB962C8B-B14F-4D97-AF65-F5344CB8AC3E}">
        <p14:creationId xmlns:p14="http://schemas.microsoft.com/office/powerpoint/2010/main" val="234709922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0F53347-D192-CF15-AF7C-A7B824B6775C}"/>
              </a:ext>
            </a:extLst>
          </p:cNvPr>
          <p:cNvSpPr>
            <a:spLocks noGrp="1"/>
          </p:cNvSpPr>
          <p:nvPr>
            <p:ph type="title"/>
          </p:nvPr>
        </p:nvSpPr>
        <p:spPr/>
        <p:txBody>
          <a:bodyPr/>
          <a:lstStyle/>
          <a:p>
            <a:r>
              <a:rPr lang="en-US"/>
              <a:t>Click to edit Master title style</a:t>
            </a:r>
            <a:endParaRPr lang="de-DE"/>
          </a:p>
        </p:txBody>
      </p:sp>
      <p:sp>
        <p:nvSpPr>
          <p:cNvPr id="3" name="Datumsplatzhalter 2">
            <a:extLst>
              <a:ext uri="{FF2B5EF4-FFF2-40B4-BE49-F238E27FC236}">
                <a16:creationId xmlns:a16="http://schemas.microsoft.com/office/drawing/2014/main" id="{6BBB6D9D-D14F-6F0B-15CD-701D211BF92C}"/>
              </a:ext>
            </a:extLst>
          </p:cNvPr>
          <p:cNvSpPr>
            <a:spLocks noGrp="1"/>
          </p:cNvSpPr>
          <p:nvPr>
            <p:ph type="dt" sz="half" idx="10"/>
          </p:nvPr>
        </p:nvSpPr>
        <p:spPr>
          <a:xfrm>
            <a:off x="1309947" y="6455836"/>
            <a:ext cx="864000" cy="123111"/>
          </a:xfrm>
          <a:prstGeom prst="rect">
            <a:avLst/>
          </a:prstGeom>
        </p:spPr>
        <p:txBody>
          <a:bodyPr/>
          <a:lstStyle/>
          <a:p>
            <a:fld id="{80391F92-58C9-4CBC-AAE1-6D6109765FF3}" type="datetime1">
              <a:rPr lang="de-DE" noProof="0" smtClean="0"/>
              <a:t>05.07.2023</a:t>
            </a:fld>
            <a:endParaRPr lang="de-DE" noProof="0" dirty="0"/>
          </a:p>
        </p:txBody>
      </p:sp>
      <p:sp>
        <p:nvSpPr>
          <p:cNvPr id="4" name="Fußzeilenplatzhalter 3">
            <a:extLst>
              <a:ext uri="{FF2B5EF4-FFF2-40B4-BE49-F238E27FC236}">
                <a16:creationId xmlns:a16="http://schemas.microsoft.com/office/drawing/2014/main" id="{28234CAF-152F-3B97-818C-C4E6B2FFB916}"/>
              </a:ext>
            </a:extLst>
          </p:cNvPr>
          <p:cNvSpPr>
            <a:spLocks noGrp="1"/>
          </p:cNvSpPr>
          <p:nvPr>
            <p:ph type="ftr" sz="quarter" idx="11"/>
          </p:nvPr>
        </p:nvSpPr>
        <p:spPr>
          <a:xfrm>
            <a:off x="2297897" y="6455836"/>
            <a:ext cx="2952000" cy="123111"/>
          </a:xfrm>
          <a:prstGeom prst="rect">
            <a:avLst/>
          </a:prstGeom>
        </p:spPr>
        <p:txBody>
          <a:bodyPr/>
          <a:lstStyle/>
          <a:p>
            <a:r>
              <a:rPr lang="de-DE" dirty="0"/>
              <a:t>© Fraunhofer IPT/WZL der RWTH Aachen</a:t>
            </a:r>
          </a:p>
        </p:txBody>
      </p:sp>
      <p:sp>
        <p:nvSpPr>
          <p:cNvPr id="6" name="Foliennummernplatzhalter 8">
            <a:extLst>
              <a:ext uri="{FF2B5EF4-FFF2-40B4-BE49-F238E27FC236}">
                <a16:creationId xmlns:a16="http://schemas.microsoft.com/office/drawing/2014/main" id="{ECE49994-F004-2EB7-7A8E-C8B1FC80F7C8}"/>
              </a:ext>
            </a:extLst>
          </p:cNvPr>
          <p:cNvSpPr>
            <a:spLocks noGrp="1"/>
          </p:cNvSpPr>
          <p:nvPr>
            <p:ph type="sldNum" sz="quarter" idx="4"/>
          </p:nvPr>
        </p:nvSpPr>
        <p:spPr>
          <a:xfrm>
            <a:off x="742001" y="6155530"/>
            <a:ext cx="408932" cy="711994"/>
          </a:xfrm>
          <a:prstGeom prst="rect">
            <a:avLst/>
          </a:prstGeom>
        </p:spPr>
        <p:txBody>
          <a:bodyPr anchor="ctr"/>
          <a:lstStyle>
            <a:lvl1pPr>
              <a:defRPr sz="1100"/>
            </a:lvl1pPr>
          </a:lstStyle>
          <a:p>
            <a:fld id="{3D81EE41-304C-41C3-8185-350F2275D756}" type="slidenum">
              <a:rPr lang="de-DE" smtClean="0"/>
              <a:pPr/>
              <a:t>‹#›</a:t>
            </a:fld>
            <a:r>
              <a:rPr lang="de-DE" dirty="0"/>
              <a:t> </a:t>
            </a:r>
          </a:p>
        </p:txBody>
      </p:sp>
      <p:sp>
        <p:nvSpPr>
          <p:cNvPr id="7" name="Datumsplatzhalter 2">
            <a:extLst>
              <a:ext uri="{FF2B5EF4-FFF2-40B4-BE49-F238E27FC236}">
                <a16:creationId xmlns:a16="http://schemas.microsoft.com/office/drawing/2014/main" id="{6F55F318-C9B3-5D9C-370E-A744730B29B5}"/>
              </a:ext>
            </a:extLst>
          </p:cNvPr>
          <p:cNvSpPr txBox="1">
            <a:spLocks/>
          </p:cNvSpPr>
          <p:nvPr userDrawn="1"/>
        </p:nvSpPr>
        <p:spPr>
          <a:xfrm>
            <a:off x="390884" y="6155531"/>
            <a:ext cx="760049" cy="702469"/>
          </a:xfrm>
          <a:prstGeom prst="rect">
            <a:avLst/>
          </a:prstGeom>
        </p:spPr>
        <p:txBody>
          <a:bodyPr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sz="800" dirty="0">
                <a:solidFill>
                  <a:prstClr val="black"/>
                </a:solidFill>
                <a:highlight>
                  <a:srgbClr val="FFFFFF"/>
                </a:highlight>
                <a:latin typeface="Frutiger LT Com 45 Light"/>
              </a:rPr>
              <a:t>Page </a:t>
            </a:r>
            <a:endParaRPr lang="de-DE" sz="800" dirty="0">
              <a:solidFill>
                <a:prstClr val="black"/>
              </a:solidFill>
              <a:highlight>
                <a:srgbClr val="FFFFFF"/>
              </a:highlight>
              <a:latin typeface="Frutiger LT Com 45 Light"/>
            </a:endParaRPr>
          </a:p>
        </p:txBody>
      </p:sp>
    </p:spTree>
    <p:extLst>
      <p:ext uri="{BB962C8B-B14F-4D97-AF65-F5344CB8AC3E}">
        <p14:creationId xmlns:p14="http://schemas.microsoft.com/office/powerpoint/2010/main" val="8912311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elfolie – kleine Headline unten">
    <p:spTree>
      <p:nvGrpSpPr>
        <p:cNvPr id="1" name=""/>
        <p:cNvGrpSpPr/>
        <p:nvPr/>
      </p:nvGrpSpPr>
      <p:grpSpPr>
        <a:xfrm>
          <a:off x="0" y="0"/>
          <a:ext cx="0" cy="0"/>
          <a:chOff x="0" y="0"/>
          <a:chExt cx="0" cy="0"/>
        </a:xfrm>
      </p:grpSpPr>
      <p:graphicFrame>
        <p:nvGraphicFramePr>
          <p:cNvPr id="13" name="Objekt 12" hidden="1">
            <a:extLst>
              <a:ext uri="{FF2B5EF4-FFF2-40B4-BE49-F238E27FC236}">
                <a16:creationId xmlns:a16="http://schemas.microsoft.com/office/drawing/2014/main" id="{FA62D198-8DCD-43B1-ADA0-82CB261CFE47}"/>
              </a:ext>
            </a:extLst>
          </p:cNvPr>
          <p:cNvGraphicFramePr>
            <a:graphicFrameLocks noChangeAspect="1"/>
          </p:cNvGraphicFramePr>
          <p:nvPr userDrawn="1">
            <p:custDataLst>
              <p:tags r:id="rId1"/>
            </p:custDataLst>
            <p:extLst>
              <p:ext uri="{D42A27DB-BD31-4B8C-83A1-F6EECF244321}">
                <p14:modId xmlns:p14="http://schemas.microsoft.com/office/powerpoint/2010/main" val="155153742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44" imgH="345" progId="TCLayout.ActiveDocument.1">
                  <p:embed/>
                </p:oleObj>
              </mc:Choice>
              <mc:Fallback>
                <p:oleObj name="think-cell Folie" r:id="rId3" imgW="344" imgH="345" progId="TCLayout.ActiveDocument.1">
                  <p:embed/>
                  <p:pic>
                    <p:nvPicPr>
                      <p:cNvPr id="13" name="Objekt 12" hidden="1">
                        <a:extLst>
                          <a:ext uri="{FF2B5EF4-FFF2-40B4-BE49-F238E27FC236}">
                            <a16:creationId xmlns:a16="http://schemas.microsoft.com/office/drawing/2014/main" id="{FA62D198-8DCD-43B1-ADA0-82CB261CFE4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7" name="Bildplatzhalter 6">
            <a:extLst>
              <a:ext uri="{FF2B5EF4-FFF2-40B4-BE49-F238E27FC236}">
                <a16:creationId xmlns:a16="http://schemas.microsoft.com/office/drawing/2014/main" id="{670E0995-97EA-17A3-E1FF-8B5B23CDF070}"/>
              </a:ext>
            </a:extLst>
          </p:cNvPr>
          <p:cNvSpPr>
            <a:spLocks noGrp="1"/>
          </p:cNvSpPr>
          <p:nvPr>
            <p:ph type="pic" sz="quarter" idx="10"/>
          </p:nvPr>
        </p:nvSpPr>
        <p:spPr bwMode="gray">
          <a:xfrm>
            <a:off x="0" y="0"/>
            <a:ext cx="12192000" cy="6858000"/>
          </a:xfrm>
          <a:custGeom>
            <a:avLst/>
            <a:gdLst>
              <a:gd name="connsiteX0" fmla="*/ 9192575 w 12192000"/>
              <a:gd name="connsiteY0" fmla="*/ 1492250 h 6858000"/>
              <a:gd name="connsiteX1" fmla="*/ 9192575 w 12192000"/>
              <a:gd name="connsiteY1" fmla="*/ 1947650 h 6858000"/>
              <a:gd name="connsiteX2" fmla="*/ 11712575 w 12192000"/>
              <a:gd name="connsiteY2" fmla="*/ 1947650 h 6858000"/>
              <a:gd name="connsiteX3" fmla="*/ 11712575 w 12192000"/>
              <a:gd name="connsiteY3" fmla="*/ 1492250 h 6858000"/>
              <a:gd name="connsiteX4" fmla="*/ 9192575 w 12192000"/>
              <a:gd name="connsiteY4" fmla="*/ 476250 h 6858000"/>
              <a:gd name="connsiteX5" fmla="*/ 9192575 w 12192000"/>
              <a:gd name="connsiteY5" fmla="*/ 1392238 h 6858000"/>
              <a:gd name="connsiteX6" fmla="*/ 11712575 w 12192000"/>
              <a:gd name="connsiteY6" fmla="*/ 1392238 h 6858000"/>
              <a:gd name="connsiteX7" fmla="*/ 11712575 w 12192000"/>
              <a:gd name="connsiteY7" fmla="*/ 476250 h 6858000"/>
              <a:gd name="connsiteX8" fmla="*/ 0 w 12192000"/>
              <a:gd name="connsiteY8" fmla="*/ 0 h 6858000"/>
              <a:gd name="connsiteX9" fmla="*/ 12192000 w 12192000"/>
              <a:gd name="connsiteY9" fmla="*/ 0 h 6858000"/>
              <a:gd name="connsiteX10" fmla="*/ 12192000 w 12192000"/>
              <a:gd name="connsiteY10" fmla="*/ 6858000 h 6858000"/>
              <a:gd name="connsiteX11" fmla="*/ 0 w 12192000"/>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858000">
                <a:moveTo>
                  <a:pt x="9192575" y="1492250"/>
                </a:moveTo>
                <a:lnTo>
                  <a:pt x="9192575" y="1947650"/>
                </a:lnTo>
                <a:lnTo>
                  <a:pt x="11712575" y="1947650"/>
                </a:lnTo>
                <a:lnTo>
                  <a:pt x="11712575" y="1492250"/>
                </a:lnTo>
                <a:close/>
                <a:moveTo>
                  <a:pt x="9192575" y="476250"/>
                </a:moveTo>
                <a:lnTo>
                  <a:pt x="9192575" y="1392238"/>
                </a:lnTo>
                <a:lnTo>
                  <a:pt x="11712575" y="1392238"/>
                </a:lnTo>
                <a:lnTo>
                  <a:pt x="11712575" y="476250"/>
                </a:lnTo>
                <a:close/>
                <a:moveTo>
                  <a:pt x="0" y="0"/>
                </a:moveTo>
                <a:lnTo>
                  <a:pt x="12192000" y="0"/>
                </a:lnTo>
                <a:lnTo>
                  <a:pt x="12192000" y="6858000"/>
                </a:lnTo>
                <a:lnTo>
                  <a:pt x="0" y="6858000"/>
                </a:lnTo>
                <a:close/>
              </a:path>
            </a:pathLst>
          </a:custGeom>
          <a:solidFill>
            <a:schemeClr val="bg2">
              <a:lumMod val="20000"/>
              <a:lumOff val="80000"/>
            </a:schemeClr>
          </a:solidFill>
        </p:spPr>
        <p:txBody>
          <a:bodyPr wrap="square">
            <a:noAutofit/>
          </a:bodyPr>
          <a:lstStyle>
            <a:lvl1pPr>
              <a:defRPr>
                <a:solidFill>
                  <a:schemeClr val="bg1"/>
                </a:solidFill>
              </a:defRPr>
            </a:lvl1pPr>
          </a:lstStyle>
          <a:p>
            <a:r>
              <a:rPr lang="en-US"/>
              <a:t>Click icon to add picture</a:t>
            </a:r>
            <a:endParaRPr lang="en-US" dirty="0"/>
          </a:p>
        </p:txBody>
      </p:sp>
      <p:sp>
        <p:nvSpPr>
          <p:cNvPr id="15" name="Textplatzhalter 14">
            <a:extLst>
              <a:ext uri="{FF2B5EF4-FFF2-40B4-BE49-F238E27FC236}">
                <a16:creationId xmlns:a16="http://schemas.microsoft.com/office/drawing/2014/main" id="{AABB2FBB-BF9E-4D2C-8FD3-E83E60052330}"/>
              </a:ext>
            </a:extLst>
          </p:cNvPr>
          <p:cNvSpPr>
            <a:spLocks noGrp="1"/>
          </p:cNvSpPr>
          <p:nvPr>
            <p:ph type="body" sz="quarter" idx="11" hasCustomPrompt="1"/>
          </p:nvPr>
        </p:nvSpPr>
        <p:spPr>
          <a:xfrm>
            <a:off x="1" y="3038390"/>
            <a:ext cx="5916612" cy="2946485"/>
          </a:xfrm>
          <a:gradFill flip="none" rotWithShape="1">
            <a:gsLst>
              <a:gs pos="33744">
                <a:srgbClr val="00779A">
                  <a:lumMod val="100000"/>
                  <a:alpha val="95000"/>
                </a:srgbClr>
              </a:gs>
              <a:gs pos="0">
                <a:srgbClr val="014A6B">
                  <a:alpha val="95000"/>
                </a:srgbClr>
              </a:gs>
              <a:gs pos="75000">
                <a:srgbClr val="4DC7D2">
                  <a:lumMod val="90000"/>
                  <a:lumOff val="10000"/>
                  <a:alpha val="95000"/>
                </a:srgbClr>
              </a:gs>
              <a:gs pos="100000">
                <a:srgbClr val="04B1AA">
                  <a:alpha val="95000"/>
                </a:srgbClr>
              </a:gs>
            </a:gsLst>
            <a:path path="circle">
              <a:fillToRect r="100000" b="100000"/>
            </a:path>
            <a:tileRect l="-100000" t="-100000"/>
          </a:gradFill>
        </p:spPr>
        <p:txBody>
          <a:bodyPr lIns="486000" tIns="360000" rIns="360000" bIns="360000" anchor="b">
            <a:spAutoFit/>
          </a:bodyPr>
          <a:lstStyle>
            <a:lvl1pPr>
              <a:lnSpc>
                <a:spcPct val="110000"/>
              </a:lnSpc>
              <a:spcAft>
                <a:spcPts val="0"/>
              </a:spcAft>
              <a:defRPr sz="1400" b="0">
                <a:solidFill>
                  <a:schemeClr val="bg1"/>
                </a:solidFill>
                <a:latin typeface="+mj-lt"/>
              </a:defRPr>
            </a:lvl1pPr>
            <a:lvl2pPr>
              <a:lnSpc>
                <a:spcPts val="2800"/>
              </a:lnSpc>
              <a:spcAft>
                <a:spcPts val="480"/>
              </a:spcAft>
              <a:defRPr sz="3120" b="0">
                <a:solidFill>
                  <a:schemeClr val="bg1"/>
                </a:solidFill>
                <a:latin typeface="Frutiger LT Com 75 Black" panose="020B0A03040504030204" pitchFamily="34" charset="0"/>
              </a:defRPr>
            </a:lvl2pPr>
            <a:lvl3pPr>
              <a:lnSpc>
                <a:spcPct val="100000"/>
              </a:lnSpc>
              <a:spcAft>
                <a:spcPts val="0"/>
              </a:spcAft>
              <a:defRPr sz="2400" b="0">
                <a:solidFill>
                  <a:schemeClr val="bg1"/>
                </a:solidFill>
                <a:latin typeface="+mn-lt"/>
              </a:defRPr>
            </a:lvl3pPr>
            <a:lvl4pPr marL="0" indent="0">
              <a:lnSpc>
                <a:spcPct val="110000"/>
              </a:lnSpc>
              <a:spcBef>
                <a:spcPts val="2080"/>
              </a:spcBef>
              <a:spcAft>
                <a:spcPts val="0"/>
              </a:spcAft>
              <a:buNone/>
              <a:defRPr lang="de-DE" sz="1600" kern="1200" dirty="0">
                <a:solidFill>
                  <a:schemeClr val="bg1"/>
                </a:solidFill>
                <a:latin typeface="+mn-lt"/>
                <a:ea typeface="+mn-ea"/>
                <a:cs typeface="+mn-cs"/>
              </a:defRPr>
            </a:lvl4pPr>
            <a:lvl5pPr>
              <a:spcAft>
                <a:spcPts val="0"/>
              </a:spcAft>
              <a:defRPr/>
            </a:lvl5pPr>
          </a:lstStyle>
          <a:p>
            <a:pPr lvl="0"/>
            <a:r>
              <a:rPr lang="de-DE"/>
              <a:t>Subline/Referent/Datum</a:t>
            </a:r>
            <a:endParaRPr lang="de-DE" dirty="0"/>
          </a:p>
          <a:p>
            <a:pPr lvl="1"/>
            <a:r>
              <a:rPr lang="de-DE" dirty="0"/>
              <a:t>—</a:t>
            </a:r>
          </a:p>
          <a:p>
            <a:pPr lvl="2"/>
            <a:r>
              <a:rPr lang="de-DE" dirty="0"/>
              <a:t>Headline, Frutiger LT </a:t>
            </a:r>
            <a:r>
              <a:rPr lang="de-DE" err="1"/>
              <a:t>Com</a:t>
            </a:r>
            <a:r>
              <a:rPr lang="de-DE"/>
              <a:t> Lt</a:t>
            </a:r>
            <a:r>
              <a:rPr lang="de-DE" dirty="0"/>
              <a:t>, 24 </a:t>
            </a:r>
            <a:r>
              <a:rPr lang="de-DE" dirty="0" err="1"/>
              <a:t>pt</a:t>
            </a:r>
            <a:r>
              <a:rPr lang="de-DE" dirty="0"/>
              <a:t>, </a:t>
            </a:r>
            <a:r>
              <a:rPr lang="de-DE" dirty="0" err="1"/>
              <a:t>Lorem</a:t>
            </a:r>
            <a:r>
              <a:rPr lang="de-DE" dirty="0"/>
              <a:t> </a:t>
            </a:r>
            <a:r>
              <a:rPr lang="de-DE" dirty="0" err="1"/>
              <a:t>ipsum</a:t>
            </a:r>
            <a:r>
              <a:rPr lang="de-DE" dirty="0"/>
              <a:t> </a:t>
            </a:r>
            <a:r>
              <a:rPr lang="de-DE" dirty="0" err="1"/>
              <a:t>dolor</a:t>
            </a:r>
            <a:r>
              <a:rPr lang="de-DE" dirty="0"/>
              <a:t> </a:t>
            </a:r>
            <a:r>
              <a:rPr lang="de-DE" dirty="0" err="1"/>
              <a:t>sit</a:t>
            </a:r>
            <a:r>
              <a:rPr lang="de-DE" dirty="0"/>
              <a:t> </a:t>
            </a:r>
            <a:r>
              <a:rPr lang="de-DE" dirty="0" err="1"/>
              <a:t>arem</a:t>
            </a:r>
            <a:r>
              <a:rPr lang="de-DE" dirty="0"/>
              <a:t> max. 3 Zeilen</a:t>
            </a:r>
          </a:p>
          <a:p>
            <a:pPr marL="0" lvl="3" indent="0" algn="l" defTabSz="914400" rtl="0" eaLnBrk="1" latinLnBrk="0" hangingPunct="1">
              <a:lnSpc>
                <a:spcPts val="1840"/>
              </a:lnSpc>
              <a:spcBef>
                <a:spcPts val="1840"/>
              </a:spcBef>
              <a:spcAft>
                <a:spcPts val="0"/>
              </a:spcAft>
              <a:buClr>
                <a:schemeClr val="accent1"/>
              </a:buClr>
              <a:buFont typeface="Wingdings" panose="05000000000000000000" pitchFamily="2" charset="2"/>
              <a:buNone/>
            </a:pPr>
            <a:r>
              <a:rPr lang="de-DE"/>
              <a:t>Referenten</a:t>
            </a:r>
            <a:endParaRPr lang="de-DE" dirty="0"/>
          </a:p>
        </p:txBody>
      </p:sp>
      <p:pic>
        <p:nvPicPr>
          <p:cNvPr id="8" name="ipt_rgb_modul_send_de">
            <a:extLst>
              <a:ext uri="{FF2B5EF4-FFF2-40B4-BE49-F238E27FC236}">
                <a16:creationId xmlns:a16="http://schemas.microsoft.com/office/drawing/2014/main" id="{BB57CBBB-642A-4B44-EDFC-D36A435EB345}"/>
              </a:ext>
            </a:extLst>
          </p:cNvPr>
          <p:cNvPicPr>
            <a:picLocks noChangeAspect="1"/>
          </p:cNvPicPr>
          <p:nvPr userDrawn="1"/>
        </p:nvPicPr>
        <p:blipFill rotWithShape="1">
          <a:blip r:embed="rId5" cstate="print">
            <a:extLst>
              <a:ext uri="{28A0092B-C50C-407E-A947-70E740481C1C}">
                <a14:useLocalDpi xmlns:a14="http://schemas.microsoft.com/office/drawing/2010/main"/>
              </a:ext>
            </a:extLst>
          </a:blip>
          <a:srcRect t="69050"/>
          <a:stretch/>
        </p:blipFill>
        <p:spPr>
          <a:xfrm>
            <a:off x="9192575" y="1492250"/>
            <a:ext cx="2520000" cy="455400"/>
          </a:xfrm>
          <a:prstGeom prst="rect">
            <a:avLst/>
          </a:prstGeom>
        </p:spPr>
      </p:pic>
      <p:pic>
        <p:nvPicPr>
          <p:cNvPr id="9" name="ipt_rgb_modul_send_de">
            <a:extLst>
              <a:ext uri="{FF2B5EF4-FFF2-40B4-BE49-F238E27FC236}">
                <a16:creationId xmlns:a16="http://schemas.microsoft.com/office/drawing/2014/main" id="{29EED71F-2C5E-65E3-3FF9-8E8DDCE767D1}"/>
              </a:ext>
            </a:extLst>
          </p:cNvPr>
          <p:cNvPicPr>
            <a:picLocks noChangeAspect="1"/>
          </p:cNvPicPr>
          <p:nvPr userDrawn="1"/>
        </p:nvPicPr>
        <p:blipFill rotWithShape="1">
          <a:blip r:embed="rId5" cstate="print">
            <a:extLst>
              <a:ext uri="{28A0092B-C50C-407E-A947-70E740481C1C}">
                <a14:useLocalDpi xmlns:a14="http://schemas.microsoft.com/office/drawing/2010/main"/>
              </a:ext>
            </a:extLst>
          </a:blip>
          <a:srcRect b="37747"/>
          <a:stretch/>
        </p:blipFill>
        <p:spPr>
          <a:xfrm>
            <a:off x="9192575" y="476250"/>
            <a:ext cx="2520000" cy="915988"/>
          </a:xfrm>
          <a:prstGeom prst="rect">
            <a:avLst/>
          </a:prstGeom>
        </p:spPr>
      </p:pic>
    </p:spTree>
    <p:extLst>
      <p:ext uri="{BB962C8B-B14F-4D97-AF65-F5344CB8AC3E}">
        <p14:creationId xmlns:p14="http://schemas.microsoft.com/office/powerpoint/2010/main" val="6687391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elfolie – Co-Branding">
    <p:spTree>
      <p:nvGrpSpPr>
        <p:cNvPr id="1" name=""/>
        <p:cNvGrpSpPr/>
        <p:nvPr/>
      </p:nvGrpSpPr>
      <p:grpSpPr>
        <a:xfrm>
          <a:off x="0" y="0"/>
          <a:ext cx="0" cy="0"/>
          <a:chOff x="0" y="0"/>
          <a:chExt cx="0" cy="0"/>
        </a:xfrm>
      </p:grpSpPr>
      <p:graphicFrame>
        <p:nvGraphicFramePr>
          <p:cNvPr id="13" name="Objekt 12" hidden="1">
            <a:extLst>
              <a:ext uri="{FF2B5EF4-FFF2-40B4-BE49-F238E27FC236}">
                <a16:creationId xmlns:a16="http://schemas.microsoft.com/office/drawing/2014/main" id="{FA62D198-8DCD-43B1-ADA0-82CB261CFE47}"/>
              </a:ext>
            </a:extLst>
          </p:cNvPr>
          <p:cNvGraphicFramePr>
            <a:graphicFrameLocks noChangeAspect="1"/>
          </p:cNvGraphicFramePr>
          <p:nvPr userDrawn="1">
            <p:custDataLst>
              <p:tags r:id="rId1"/>
            </p:custDataLst>
            <p:extLst>
              <p:ext uri="{D42A27DB-BD31-4B8C-83A1-F6EECF244321}">
                <p14:modId xmlns:p14="http://schemas.microsoft.com/office/powerpoint/2010/main" val="309544038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44" imgH="345" progId="TCLayout.ActiveDocument.1">
                  <p:embed/>
                </p:oleObj>
              </mc:Choice>
              <mc:Fallback>
                <p:oleObj name="think-cell Folie" r:id="rId3" imgW="344" imgH="345" progId="TCLayout.ActiveDocument.1">
                  <p:embed/>
                  <p:pic>
                    <p:nvPicPr>
                      <p:cNvPr id="13" name="Objekt 12" hidden="1">
                        <a:extLst>
                          <a:ext uri="{FF2B5EF4-FFF2-40B4-BE49-F238E27FC236}">
                            <a16:creationId xmlns:a16="http://schemas.microsoft.com/office/drawing/2014/main" id="{FA62D198-8DCD-43B1-ADA0-82CB261CFE4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7" name="Bildplatzhalter 6">
            <a:extLst>
              <a:ext uri="{FF2B5EF4-FFF2-40B4-BE49-F238E27FC236}">
                <a16:creationId xmlns:a16="http://schemas.microsoft.com/office/drawing/2014/main" id="{E4D52719-2CCA-3CA0-0966-7E8085137F4A}"/>
              </a:ext>
            </a:extLst>
          </p:cNvPr>
          <p:cNvSpPr>
            <a:spLocks noGrp="1"/>
          </p:cNvSpPr>
          <p:nvPr>
            <p:ph type="pic" sz="quarter" idx="10"/>
          </p:nvPr>
        </p:nvSpPr>
        <p:spPr bwMode="gray">
          <a:xfrm>
            <a:off x="0" y="0"/>
            <a:ext cx="12192000" cy="4572000"/>
          </a:xfrm>
          <a:custGeom>
            <a:avLst/>
            <a:gdLst>
              <a:gd name="connsiteX0" fmla="*/ 9192575 w 12192000"/>
              <a:gd name="connsiteY0" fmla="*/ 1492250 h 4572000"/>
              <a:gd name="connsiteX1" fmla="*/ 9192575 w 12192000"/>
              <a:gd name="connsiteY1" fmla="*/ 1947650 h 4572000"/>
              <a:gd name="connsiteX2" fmla="*/ 11712575 w 12192000"/>
              <a:gd name="connsiteY2" fmla="*/ 1947650 h 4572000"/>
              <a:gd name="connsiteX3" fmla="*/ 11712575 w 12192000"/>
              <a:gd name="connsiteY3" fmla="*/ 1492250 h 4572000"/>
              <a:gd name="connsiteX4" fmla="*/ 9192575 w 12192000"/>
              <a:gd name="connsiteY4" fmla="*/ 476250 h 4572000"/>
              <a:gd name="connsiteX5" fmla="*/ 9192575 w 12192000"/>
              <a:gd name="connsiteY5" fmla="*/ 1392238 h 4572000"/>
              <a:gd name="connsiteX6" fmla="*/ 11712575 w 12192000"/>
              <a:gd name="connsiteY6" fmla="*/ 1392238 h 4572000"/>
              <a:gd name="connsiteX7" fmla="*/ 11712575 w 12192000"/>
              <a:gd name="connsiteY7" fmla="*/ 476250 h 4572000"/>
              <a:gd name="connsiteX8" fmla="*/ 0 w 12192000"/>
              <a:gd name="connsiteY8" fmla="*/ 0 h 4572000"/>
              <a:gd name="connsiteX9" fmla="*/ 12192000 w 12192000"/>
              <a:gd name="connsiteY9" fmla="*/ 0 h 4572000"/>
              <a:gd name="connsiteX10" fmla="*/ 12192000 w 12192000"/>
              <a:gd name="connsiteY10" fmla="*/ 4572000 h 4572000"/>
              <a:gd name="connsiteX11" fmla="*/ 0 w 12192000"/>
              <a:gd name="connsiteY11" fmla="*/ 4572000 h 457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4572000">
                <a:moveTo>
                  <a:pt x="9192575" y="1492250"/>
                </a:moveTo>
                <a:lnTo>
                  <a:pt x="9192575" y="1947650"/>
                </a:lnTo>
                <a:lnTo>
                  <a:pt x="11712575" y="1947650"/>
                </a:lnTo>
                <a:lnTo>
                  <a:pt x="11712575" y="1492250"/>
                </a:lnTo>
                <a:close/>
                <a:moveTo>
                  <a:pt x="9192575" y="476250"/>
                </a:moveTo>
                <a:lnTo>
                  <a:pt x="9192575" y="1392238"/>
                </a:lnTo>
                <a:lnTo>
                  <a:pt x="11712575" y="1392238"/>
                </a:lnTo>
                <a:lnTo>
                  <a:pt x="11712575" y="476250"/>
                </a:lnTo>
                <a:close/>
                <a:moveTo>
                  <a:pt x="0" y="0"/>
                </a:moveTo>
                <a:lnTo>
                  <a:pt x="12192000" y="0"/>
                </a:lnTo>
                <a:lnTo>
                  <a:pt x="12192000" y="4572000"/>
                </a:lnTo>
                <a:lnTo>
                  <a:pt x="0" y="4572000"/>
                </a:lnTo>
                <a:close/>
              </a:path>
            </a:pathLst>
          </a:custGeom>
          <a:solidFill>
            <a:schemeClr val="bg2">
              <a:lumMod val="20000"/>
              <a:lumOff val="80000"/>
            </a:schemeClr>
          </a:solidFill>
        </p:spPr>
        <p:txBody>
          <a:bodyPr wrap="square">
            <a:noAutofit/>
          </a:bodyPr>
          <a:lstStyle>
            <a:lvl1pPr>
              <a:defRPr>
                <a:solidFill>
                  <a:schemeClr val="bg1"/>
                </a:solidFill>
              </a:defRPr>
            </a:lvl1pPr>
          </a:lstStyle>
          <a:p>
            <a:r>
              <a:rPr lang="en-US"/>
              <a:t>Click icon to add picture</a:t>
            </a:r>
            <a:endParaRPr lang="en-US" dirty="0"/>
          </a:p>
        </p:txBody>
      </p:sp>
      <p:sp>
        <p:nvSpPr>
          <p:cNvPr id="15" name="Textplatzhalter 14">
            <a:extLst>
              <a:ext uri="{FF2B5EF4-FFF2-40B4-BE49-F238E27FC236}">
                <a16:creationId xmlns:a16="http://schemas.microsoft.com/office/drawing/2014/main" id="{AABB2FBB-BF9E-4D2C-8FD3-E83E60052330}"/>
              </a:ext>
            </a:extLst>
          </p:cNvPr>
          <p:cNvSpPr>
            <a:spLocks noGrp="1"/>
          </p:cNvSpPr>
          <p:nvPr>
            <p:ph type="body" sz="quarter" idx="11" hasCustomPrompt="1"/>
          </p:nvPr>
        </p:nvSpPr>
        <p:spPr>
          <a:xfrm>
            <a:off x="0" y="3003515"/>
            <a:ext cx="7824783" cy="2502389"/>
          </a:xfrm>
          <a:gradFill flip="none" rotWithShape="1">
            <a:gsLst>
              <a:gs pos="33744">
                <a:srgbClr val="00779A">
                  <a:lumMod val="100000"/>
                  <a:alpha val="95000"/>
                </a:srgbClr>
              </a:gs>
              <a:gs pos="0">
                <a:srgbClr val="014A6B">
                  <a:alpha val="95000"/>
                </a:srgbClr>
              </a:gs>
              <a:gs pos="75000">
                <a:srgbClr val="4DC7D2">
                  <a:lumMod val="90000"/>
                  <a:lumOff val="10000"/>
                  <a:alpha val="95000"/>
                </a:srgbClr>
              </a:gs>
              <a:gs pos="100000">
                <a:srgbClr val="04B1AA">
                  <a:alpha val="95000"/>
                </a:srgbClr>
              </a:gs>
            </a:gsLst>
            <a:path path="circle">
              <a:fillToRect r="100000" b="100000"/>
            </a:path>
            <a:tileRect l="-100000" t="-100000"/>
          </a:gradFill>
        </p:spPr>
        <p:txBody>
          <a:bodyPr wrap="square" lIns="486000" tIns="360000" rIns="360000" bIns="360000" anchor="b">
            <a:spAutoFit/>
          </a:bodyPr>
          <a:lstStyle>
            <a:lvl1pPr>
              <a:lnSpc>
                <a:spcPct val="110000"/>
              </a:lnSpc>
              <a:spcAft>
                <a:spcPts val="0"/>
              </a:spcAft>
              <a:defRPr sz="1600" b="0">
                <a:solidFill>
                  <a:schemeClr val="bg1"/>
                </a:solidFill>
                <a:latin typeface="+mj-lt"/>
              </a:defRPr>
            </a:lvl1pPr>
            <a:lvl2pPr>
              <a:lnSpc>
                <a:spcPts val="3200"/>
              </a:lnSpc>
              <a:spcAft>
                <a:spcPts val="640"/>
              </a:spcAft>
              <a:defRPr sz="4160" b="0">
                <a:solidFill>
                  <a:schemeClr val="bg1"/>
                </a:solidFill>
                <a:latin typeface="Frutiger LT Com 75 Black" panose="020B0A03040504030204" pitchFamily="34" charset="0"/>
              </a:defRPr>
            </a:lvl2pPr>
            <a:lvl3pPr>
              <a:lnSpc>
                <a:spcPct val="100000"/>
              </a:lnSpc>
              <a:spcAft>
                <a:spcPts val="0"/>
              </a:spcAft>
              <a:defRPr sz="3200" b="0">
                <a:solidFill>
                  <a:schemeClr val="bg1"/>
                </a:solidFill>
                <a:latin typeface="+mn-lt"/>
              </a:defRPr>
            </a:lvl3pPr>
            <a:lvl4pPr marL="0" indent="0">
              <a:lnSpc>
                <a:spcPct val="110000"/>
              </a:lnSpc>
              <a:spcBef>
                <a:spcPts val="2080"/>
              </a:spcBef>
              <a:spcAft>
                <a:spcPts val="0"/>
              </a:spcAft>
              <a:buNone/>
              <a:defRPr sz="1600">
                <a:solidFill>
                  <a:schemeClr val="bg1"/>
                </a:solidFill>
              </a:defRPr>
            </a:lvl4pPr>
            <a:lvl5pPr>
              <a:spcAft>
                <a:spcPts val="0"/>
              </a:spcAft>
              <a:defRPr/>
            </a:lvl5pPr>
          </a:lstStyle>
          <a:p>
            <a:pPr lvl="0"/>
            <a:r>
              <a:rPr lang="de-DE"/>
              <a:t>Subline/Referent/Datum</a:t>
            </a:r>
            <a:endParaRPr lang="de-DE" dirty="0"/>
          </a:p>
          <a:p>
            <a:pPr lvl="1"/>
            <a:r>
              <a:rPr lang="de-DE" dirty="0"/>
              <a:t>—</a:t>
            </a:r>
          </a:p>
          <a:p>
            <a:pPr lvl="2"/>
            <a:r>
              <a:rPr lang="de-DE" dirty="0"/>
              <a:t>Headline, Frutiger LT </a:t>
            </a:r>
            <a:r>
              <a:rPr lang="de-DE" err="1"/>
              <a:t>Com</a:t>
            </a:r>
            <a:r>
              <a:rPr lang="de-DE"/>
              <a:t> Lt</a:t>
            </a:r>
            <a:r>
              <a:rPr lang="de-DE" dirty="0"/>
              <a:t>, 32 </a:t>
            </a:r>
            <a:r>
              <a:rPr lang="de-DE" dirty="0" err="1"/>
              <a:t>pt</a:t>
            </a:r>
            <a:endParaRPr lang="de-DE" dirty="0"/>
          </a:p>
          <a:p>
            <a:pPr lvl="3"/>
            <a:r>
              <a:rPr lang="de-DE"/>
              <a:t>Referenten</a:t>
            </a:r>
            <a:endParaRPr lang="de-DE" dirty="0"/>
          </a:p>
        </p:txBody>
      </p:sp>
      <p:pic>
        <p:nvPicPr>
          <p:cNvPr id="8" name="ipt_rgb_modul_send_de">
            <a:extLst>
              <a:ext uri="{FF2B5EF4-FFF2-40B4-BE49-F238E27FC236}">
                <a16:creationId xmlns:a16="http://schemas.microsoft.com/office/drawing/2014/main" id="{DDF5A445-C742-DDE7-216E-0D205EAB3875}"/>
              </a:ext>
            </a:extLst>
          </p:cNvPr>
          <p:cNvPicPr>
            <a:picLocks noChangeAspect="1"/>
          </p:cNvPicPr>
          <p:nvPr userDrawn="1"/>
        </p:nvPicPr>
        <p:blipFill rotWithShape="1">
          <a:blip r:embed="rId5" cstate="print">
            <a:extLst>
              <a:ext uri="{28A0092B-C50C-407E-A947-70E740481C1C}">
                <a14:useLocalDpi xmlns:a14="http://schemas.microsoft.com/office/drawing/2010/main"/>
              </a:ext>
            </a:extLst>
          </a:blip>
          <a:srcRect t="69050"/>
          <a:stretch/>
        </p:blipFill>
        <p:spPr>
          <a:xfrm>
            <a:off x="9192575" y="1492250"/>
            <a:ext cx="2520000" cy="455400"/>
          </a:xfrm>
          <a:prstGeom prst="rect">
            <a:avLst/>
          </a:prstGeom>
        </p:spPr>
      </p:pic>
      <p:pic>
        <p:nvPicPr>
          <p:cNvPr id="9" name="ipt_rgb_modul_send_de">
            <a:extLst>
              <a:ext uri="{FF2B5EF4-FFF2-40B4-BE49-F238E27FC236}">
                <a16:creationId xmlns:a16="http://schemas.microsoft.com/office/drawing/2014/main" id="{9A0D0D7B-8053-34CD-7FF4-FEF34495AC38}"/>
              </a:ext>
            </a:extLst>
          </p:cNvPr>
          <p:cNvPicPr>
            <a:picLocks noChangeAspect="1"/>
          </p:cNvPicPr>
          <p:nvPr userDrawn="1"/>
        </p:nvPicPr>
        <p:blipFill rotWithShape="1">
          <a:blip r:embed="rId5" cstate="print">
            <a:extLst>
              <a:ext uri="{28A0092B-C50C-407E-A947-70E740481C1C}">
                <a14:useLocalDpi xmlns:a14="http://schemas.microsoft.com/office/drawing/2010/main"/>
              </a:ext>
            </a:extLst>
          </a:blip>
          <a:srcRect b="37747"/>
          <a:stretch/>
        </p:blipFill>
        <p:spPr>
          <a:xfrm>
            <a:off x="9192575" y="476250"/>
            <a:ext cx="2520000" cy="915988"/>
          </a:xfrm>
          <a:prstGeom prst="rect">
            <a:avLst/>
          </a:prstGeom>
        </p:spPr>
      </p:pic>
    </p:spTree>
    <p:extLst>
      <p:ext uri="{BB962C8B-B14F-4D97-AF65-F5344CB8AC3E}">
        <p14:creationId xmlns:p14="http://schemas.microsoft.com/office/powerpoint/2010/main" val="9358491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itelfolie – Co-Branding 2">
    <p:spTree>
      <p:nvGrpSpPr>
        <p:cNvPr id="1" name=""/>
        <p:cNvGrpSpPr/>
        <p:nvPr/>
      </p:nvGrpSpPr>
      <p:grpSpPr>
        <a:xfrm>
          <a:off x="0" y="0"/>
          <a:ext cx="0" cy="0"/>
          <a:chOff x="0" y="0"/>
          <a:chExt cx="0" cy="0"/>
        </a:xfrm>
      </p:grpSpPr>
      <p:graphicFrame>
        <p:nvGraphicFramePr>
          <p:cNvPr id="13" name="Objekt 12" hidden="1">
            <a:extLst>
              <a:ext uri="{FF2B5EF4-FFF2-40B4-BE49-F238E27FC236}">
                <a16:creationId xmlns:a16="http://schemas.microsoft.com/office/drawing/2014/main" id="{FA62D198-8DCD-43B1-ADA0-82CB261CFE47}"/>
              </a:ext>
            </a:extLst>
          </p:cNvPr>
          <p:cNvGraphicFramePr>
            <a:graphicFrameLocks noChangeAspect="1"/>
          </p:cNvGraphicFramePr>
          <p:nvPr userDrawn="1">
            <p:custDataLst>
              <p:tags r:id="rId1"/>
            </p:custDataLst>
            <p:extLst>
              <p:ext uri="{D42A27DB-BD31-4B8C-83A1-F6EECF244321}">
                <p14:modId xmlns:p14="http://schemas.microsoft.com/office/powerpoint/2010/main" val="215958729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44" imgH="345" progId="TCLayout.ActiveDocument.1">
                  <p:embed/>
                </p:oleObj>
              </mc:Choice>
              <mc:Fallback>
                <p:oleObj name="think-cell Folie" r:id="rId3" imgW="344" imgH="345" progId="TCLayout.ActiveDocument.1">
                  <p:embed/>
                  <p:pic>
                    <p:nvPicPr>
                      <p:cNvPr id="13" name="Objekt 12" hidden="1">
                        <a:extLst>
                          <a:ext uri="{FF2B5EF4-FFF2-40B4-BE49-F238E27FC236}">
                            <a16:creationId xmlns:a16="http://schemas.microsoft.com/office/drawing/2014/main" id="{FA62D198-8DCD-43B1-ADA0-82CB261CFE4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5" name="Bildplatzhalter 4">
            <a:extLst>
              <a:ext uri="{FF2B5EF4-FFF2-40B4-BE49-F238E27FC236}">
                <a16:creationId xmlns:a16="http://schemas.microsoft.com/office/drawing/2014/main" id="{951D26F3-DA5D-848E-BD64-E6BEC99083C9}"/>
              </a:ext>
            </a:extLst>
          </p:cNvPr>
          <p:cNvSpPr>
            <a:spLocks noGrp="1"/>
          </p:cNvSpPr>
          <p:nvPr>
            <p:ph type="pic" sz="quarter" idx="10"/>
          </p:nvPr>
        </p:nvSpPr>
        <p:spPr bwMode="gray">
          <a:xfrm>
            <a:off x="0" y="0"/>
            <a:ext cx="12192000" cy="3429000"/>
          </a:xfrm>
          <a:custGeom>
            <a:avLst/>
            <a:gdLst>
              <a:gd name="connsiteX0" fmla="*/ 9192575 w 12192000"/>
              <a:gd name="connsiteY0" fmla="*/ 1492250 h 3429000"/>
              <a:gd name="connsiteX1" fmla="*/ 9192575 w 12192000"/>
              <a:gd name="connsiteY1" fmla="*/ 1947650 h 3429000"/>
              <a:gd name="connsiteX2" fmla="*/ 11712575 w 12192000"/>
              <a:gd name="connsiteY2" fmla="*/ 1947650 h 3429000"/>
              <a:gd name="connsiteX3" fmla="*/ 11712575 w 12192000"/>
              <a:gd name="connsiteY3" fmla="*/ 1492250 h 3429000"/>
              <a:gd name="connsiteX4" fmla="*/ 9192575 w 12192000"/>
              <a:gd name="connsiteY4" fmla="*/ 476250 h 3429000"/>
              <a:gd name="connsiteX5" fmla="*/ 9192575 w 12192000"/>
              <a:gd name="connsiteY5" fmla="*/ 1392238 h 3429000"/>
              <a:gd name="connsiteX6" fmla="*/ 11712575 w 12192000"/>
              <a:gd name="connsiteY6" fmla="*/ 1392238 h 3429000"/>
              <a:gd name="connsiteX7" fmla="*/ 11712575 w 12192000"/>
              <a:gd name="connsiteY7" fmla="*/ 476250 h 3429000"/>
              <a:gd name="connsiteX8" fmla="*/ 0 w 12192000"/>
              <a:gd name="connsiteY8" fmla="*/ 0 h 3429000"/>
              <a:gd name="connsiteX9" fmla="*/ 12192000 w 12192000"/>
              <a:gd name="connsiteY9" fmla="*/ 0 h 3429000"/>
              <a:gd name="connsiteX10" fmla="*/ 12192000 w 12192000"/>
              <a:gd name="connsiteY10" fmla="*/ 3429000 h 3429000"/>
              <a:gd name="connsiteX11" fmla="*/ 0 w 12192000"/>
              <a:gd name="connsiteY11" fmla="*/ 3429000 h 3429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3429000">
                <a:moveTo>
                  <a:pt x="9192575" y="1492250"/>
                </a:moveTo>
                <a:lnTo>
                  <a:pt x="9192575" y="1947650"/>
                </a:lnTo>
                <a:lnTo>
                  <a:pt x="11712575" y="1947650"/>
                </a:lnTo>
                <a:lnTo>
                  <a:pt x="11712575" y="1492250"/>
                </a:lnTo>
                <a:close/>
                <a:moveTo>
                  <a:pt x="9192575" y="476250"/>
                </a:moveTo>
                <a:lnTo>
                  <a:pt x="9192575" y="1392238"/>
                </a:lnTo>
                <a:lnTo>
                  <a:pt x="11712575" y="1392238"/>
                </a:lnTo>
                <a:lnTo>
                  <a:pt x="11712575" y="476250"/>
                </a:lnTo>
                <a:close/>
                <a:moveTo>
                  <a:pt x="0" y="0"/>
                </a:moveTo>
                <a:lnTo>
                  <a:pt x="12192000" y="0"/>
                </a:lnTo>
                <a:lnTo>
                  <a:pt x="12192000" y="3429000"/>
                </a:lnTo>
                <a:lnTo>
                  <a:pt x="0" y="3429000"/>
                </a:lnTo>
                <a:close/>
              </a:path>
            </a:pathLst>
          </a:custGeom>
          <a:solidFill>
            <a:schemeClr val="bg2">
              <a:lumMod val="20000"/>
              <a:lumOff val="80000"/>
            </a:schemeClr>
          </a:solidFill>
        </p:spPr>
        <p:txBody>
          <a:bodyPr wrap="square">
            <a:noAutofit/>
          </a:bodyPr>
          <a:lstStyle>
            <a:lvl1pPr>
              <a:defRPr>
                <a:solidFill>
                  <a:schemeClr val="bg1"/>
                </a:solidFill>
              </a:defRPr>
            </a:lvl1pPr>
          </a:lstStyle>
          <a:p>
            <a:r>
              <a:rPr lang="en-US"/>
              <a:t>Click icon to add picture</a:t>
            </a:r>
            <a:endParaRPr lang="en-US" dirty="0"/>
          </a:p>
        </p:txBody>
      </p:sp>
      <p:sp>
        <p:nvSpPr>
          <p:cNvPr id="15" name="Textplatzhalter 14">
            <a:extLst>
              <a:ext uri="{FF2B5EF4-FFF2-40B4-BE49-F238E27FC236}">
                <a16:creationId xmlns:a16="http://schemas.microsoft.com/office/drawing/2014/main" id="{AABB2FBB-BF9E-4D2C-8FD3-E83E60052330}"/>
              </a:ext>
            </a:extLst>
          </p:cNvPr>
          <p:cNvSpPr>
            <a:spLocks noGrp="1"/>
          </p:cNvSpPr>
          <p:nvPr>
            <p:ph type="body" sz="quarter" idx="11" hasCustomPrompt="1"/>
          </p:nvPr>
        </p:nvSpPr>
        <p:spPr>
          <a:xfrm>
            <a:off x="-1" y="2357312"/>
            <a:ext cx="7824787" cy="2669101"/>
          </a:xfrm>
          <a:gradFill flip="none" rotWithShape="1">
            <a:gsLst>
              <a:gs pos="33744">
                <a:srgbClr val="00779A">
                  <a:lumMod val="100000"/>
                  <a:alpha val="95000"/>
                </a:srgbClr>
              </a:gs>
              <a:gs pos="0">
                <a:srgbClr val="014A6B">
                  <a:alpha val="95000"/>
                </a:srgbClr>
              </a:gs>
              <a:gs pos="75000">
                <a:srgbClr val="4DC7D2">
                  <a:lumMod val="90000"/>
                  <a:lumOff val="10000"/>
                  <a:alpha val="95000"/>
                </a:srgbClr>
              </a:gs>
              <a:gs pos="100000">
                <a:srgbClr val="04B1AA">
                  <a:alpha val="95000"/>
                </a:srgbClr>
              </a:gs>
            </a:gsLst>
            <a:path path="circle">
              <a:fillToRect r="100000" b="100000"/>
            </a:path>
            <a:tileRect l="-100000" t="-100000"/>
          </a:gradFill>
        </p:spPr>
        <p:txBody>
          <a:bodyPr wrap="square" lIns="486000" tIns="360000" rIns="360000" bIns="360000" anchor="t">
            <a:spAutoFit/>
          </a:bodyPr>
          <a:lstStyle>
            <a:lvl1pPr>
              <a:lnSpc>
                <a:spcPct val="100000"/>
              </a:lnSpc>
              <a:spcAft>
                <a:spcPts val="0"/>
              </a:spcAft>
              <a:defRPr sz="3200" b="0">
                <a:solidFill>
                  <a:schemeClr val="bg1"/>
                </a:solidFill>
                <a:latin typeface="+mn-lt"/>
              </a:defRPr>
            </a:lvl1pPr>
            <a:lvl2pPr>
              <a:lnSpc>
                <a:spcPts val="3520"/>
              </a:lnSpc>
              <a:spcAft>
                <a:spcPts val="1600"/>
              </a:spcAft>
              <a:defRPr sz="4160" b="0">
                <a:solidFill>
                  <a:schemeClr val="bg1"/>
                </a:solidFill>
                <a:latin typeface="Frutiger LT Com 75 Black" panose="020B0A03040504030204" pitchFamily="34" charset="0"/>
              </a:defRPr>
            </a:lvl2pPr>
            <a:lvl3pPr>
              <a:lnSpc>
                <a:spcPct val="110000"/>
              </a:lnSpc>
              <a:spcAft>
                <a:spcPts val="0"/>
              </a:spcAft>
              <a:defRPr sz="1600" b="0">
                <a:solidFill>
                  <a:schemeClr val="bg1"/>
                </a:solidFill>
                <a:latin typeface="+mj-lt"/>
              </a:defRPr>
            </a:lvl3pPr>
            <a:lvl4pPr marL="0" indent="0">
              <a:lnSpc>
                <a:spcPct val="110000"/>
              </a:lnSpc>
              <a:spcBef>
                <a:spcPts val="2080"/>
              </a:spcBef>
              <a:spcAft>
                <a:spcPts val="0"/>
              </a:spcAft>
              <a:buNone/>
              <a:defRPr sz="1600">
                <a:solidFill>
                  <a:schemeClr val="bg1"/>
                </a:solidFill>
              </a:defRPr>
            </a:lvl4pPr>
            <a:lvl5pPr>
              <a:spcAft>
                <a:spcPts val="0"/>
              </a:spcAft>
              <a:defRPr/>
            </a:lvl5pPr>
          </a:lstStyle>
          <a:p>
            <a:pPr lvl="0"/>
            <a:r>
              <a:rPr lang="de-DE" dirty="0"/>
              <a:t>Headline, Frutiger LT </a:t>
            </a:r>
            <a:r>
              <a:rPr lang="de-DE" err="1"/>
              <a:t>Com</a:t>
            </a:r>
            <a:r>
              <a:rPr lang="de-DE"/>
              <a:t> Lt</a:t>
            </a:r>
            <a:r>
              <a:rPr lang="de-DE" dirty="0"/>
              <a:t>, 32 </a:t>
            </a:r>
            <a:r>
              <a:rPr lang="de-DE" dirty="0" err="1"/>
              <a:t>pt</a:t>
            </a:r>
            <a:endParaRPr lang="de-DE" dirty="0"/>
          </a:p>
          <a:p>
            <a:pPr lvl="1"/>
            <a:r>
              <a:rPr lang="de-DE" dirty="0"/>
              <a:t>—</a:t>
            </a:r>
          </a:p>
          <a:p>
            <a:pPr lvl="2"/>
            <a:r>
              <a:rPr lang="de-DE"/>
              <a:t>Subline/Referent/Datum</a:t>
            </a:r>
            <a:endParaRPr lang="de-DE" dirty="0"/>
          </a:p>
          <a:p>
            <a:pPr lvl="3"/>
            <a:r>
              <a:rPr lang="de-DE"/>
              <a:t>Referenten</a:t>
            </a:r>
            <a:endParaRPr lang="de-DE" dirty="0"/>
          </a:p>
        </p:txBody>
      </p:sp>
      <p:pic>
        <p:nvPicPr>
          <p:cNvPr id="6" name="ipt_rgb_modul_send_de">
            <a:extLst>
              <a:ext uri="{FF2B5EF4-FFF2-40B4-BE49-F238E27FC236}">
                <a16:creationId xmlns:a16="http://schemas.microsoft.com/office/drawing/2014/main" id="{BF3246D3-445A-44F7-9456-5301421C8D9E}"/>
              </a:ext>
            </a:extLst>
          </p:cNvPr>
          <p:cNvPicPr>
            <a:picLocks noChangeAspect="1"/>
          </p:cNvPicPr>
          <p:nvPr userDrawn="1"/>
        </p:nvPicPr>
        <p:blipFill rotWithShape="1">
          <a:blip r:embed="rId5" cstate="print">
            <a:extLst>
              <a:ext uri="{28A0092B-C50C-407E-A947-70E740481C1C}">
                <a14:useLocalDpi xmlns:a14="http://schemas.microsoft.com/office/drawing/2010/main"/>
              </a:ext>
            </a:extLst>
          </a:blip>
          <a:srcRect t="69050"/>
          <a:stretch/>
        </p:blipFill>
        <p:spPr>
          <a:xfrm>
            <a:off x="9192575" y="1492250"/>
            <a:ext cx="2520000" cy="455400"/>
          </a:xfrm>
          <a:prstGeom prst="rect">
            <a:avLst/>
          </a:prstGeom>
        </p:spPr>
      </p:pic>
      <p:pic>
        <p:nvPicPr>
          <p:cNvPr id="7" name="ipt_rgb_modul_send_de">
            <a:extLst>
              <a:ext uri="{FF2B5EF4-FFF2-40B4-BE49-F238E27FC236}">
                <a16:creationId xmlns:a16="http://schemas.microsoft.com/office/drawing/2014/main" id="{B18BE424-593F-A928-3BFA-54D19B2DC3B3}"/>
              </a:ext>
            </a:extLst>
          </p:cNvPr>
          <p:cNvPicPr>
            <a:picLocks noChangeAspect="1"/>
          </p:cNvPicPr>
          <p:nvPr userDrawn="1"/>
        </p:nvPicPr>
        <p:blipFill rotWithShape="1">
          <a:blip r:embed="rId5" cstate="print">
            <a:extLst>
              <a:ext uri="{28A0092B-C50C-407E-A947-70E740481C1C}">
                <a14:useLocalDpi xmlns:a14="http://schemas.microsoft.com/office/drawing/2010/main"/>
              </a:ext>
            </a:extLst>
          </a:blip>
          <a:srcRect b="37747"/>
          <a:stretch/>
        </p:blipFill>
        <p:spPr>
          <a:xfrm>
            <a:off x="9192575" y="476250"/>
            <a:ext cx="2520000" cy="915988"/>
          </a:xfrm>
          <a:prstGeom prst="rect">
            <a:avLst/>
          </a:prstGeom>
        </p:spPr>
      </p:pic>
    </p:spTree>
    <p:extLst>
      <p:ext uri="{BB962C8B-B14F-4D97-AF65-F5344CB8AC3E}">
        <p14:creationId xmlns:p14="http://schemas.microsoft.com/office/powerpoint/2010/main" val="2681736969"/>
      </p:ext>
    </p:extLst>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itelfolie – große Headline unten mit Bild">
    <p:spTree>
      <p:nvGrpSpPr>
        <p:cNvPr id="1" name=""/>
        <p:cNvGrpSpPr/>
        <p:nvPr/>
      </p:nvGrpSpPr>
      <p:grpSpPr>
        <a:xfrm>
          <a:off x="0" y="0"/>
          <a:ext cx="0" cy="0"/>
          <a:chOff x="0" y="0"/>
          <a:chExt cx="0" cy="0"/>
        </a:xfrm>
      </p:grpSpPr>
      <p:graphicFrame>
        <p:nvGraphicFramePr>
          <p:cNvPr id="13" name="Objekt 12" hidden="1">
            <a:extLst>
              <a:ext uri="{FF2B5EF4-FFF2-40B4-BE49-F238E27FC236}">
                <a16:creationId xmlns:a16="http://schemas.microsoft.com/office/drawing/2014/main" id="{FA62D198-8DCD-43B1-ADA0-82CB261CFE47}"/>
              </a:ext>
            </a:extLst>
          </p:cNvPr>
          <p:cNvGraphicFramePr>
            <a:graphicFrameLocks noChangeAspect="1"/>
          </p:cNvGraphicFramePr>
          <p:nvPr userDrawn="1">
            <p:custDataLst>
              <p:tags r:id="rId1"/>
            </p:custDataLst>
            <p:extLst>
              <p:ext uri="{D42A27DB-BD31-4B8C-83A1-F6EECF244321}">
                <p14:modId xmlns:p14="http://schemas.microsoft.com/office/powerpoint/2010/main" val="155821647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44" imgH="345" progId="TCLayout.ActiveDocument.1">
                  <p:embed/>
                </p:oleObj>
              </mc:Choice>
              <mc:Fallback>
                <p:oleObj name="think-cell Folie" r:id="rId3" imgW="344" imgH="345" progId="TCLayout.ActiveDocument.1">
                  <p:embed/>
                  <p:pic>
                    <p:nvPicPr>
                      <p:cNvPr id="13" name="Objekt 12" hidden="1">
                        <a:extLst>
                          <a:ext uri="{FF2B5EF4-FFF2-40B4-BE49-F238E27FC236}">
                            <a16:creationId xmlns:a16="http://schemas.microsoft.com/office/drawing/2014/main" id="{FA62D198-8DCD-43B1-ADA0-82CB261CFE4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7" name="Grafik 6">
            <a:extLst>
              <a:ext uri="{FF2B5EF4-FFF2-40B4-BE49-F238E27FC236}">
                <a16:creationId xmlns:a16="http://schemas.microsoft.com/office/drawing/2014/main" id="{FCA74BF2-60AE-432D-B809-6CE549DEA890}"/>
              </a:ext>
            </a:extLst>
          </p:cNvPr>
          <p:cNvPicPr>
            <a:picLocks noChangeAspect="1"/>
          </p:cNvPicPr>
          <p:nvPr userDrawn="1"/>
        </p:nvPicPr>
        <p:blipFill rotWithShape="1">
          <a:blip r:embed="rId5" cstate="print">
            <a:extLst>
              <a:ext uri="{28A0092B-C50C-407E-A947-70E740481C1C}">
                <a14:useLocalDpi xmlns:a14="http://schemas.microsoft.com/office/drawing/2010/main"/>
              </a:ext>
            </a:extLst>
          </a:blip>
          <a:srcRect/>
          <a:stretch/>
        </p:blipFill>
        <p:spPr>
          <a:xfrm>
            <a:off x="1" y="0"/>
            <a:ext cx="12192000" cy="6857999"/>
          </a:xfrm>
          <a:prstGeom prst="rect">
            <a:avLst/>
          </a:prstGeom>
        </p:spPr>
      </p:pic>
      <p:sp>
        <p:nvSpPr>
          <p:cNvPr id="15" name="Textplatzhalter 14">
            <a:extLst>
              <a:ext uri="{FF2B5EF4-FFF2-40B4-BE49-F238E27FC236}">
                <a16:creationId xmlns:a16="http://schemas.microsoft.com/office/drawing/2014/main" id="{AABB2FBB-BF9E-4D2C-8FD3-E83E60052330}"/>
              </a:ext>
            </a:extLst>
          </p:cNvPr>
          <p:cNvSpPr>
            <a:spLocks noGrp="1"/>
          </p:cNvSpPr>
          <p:nvPr>
            <p:ph type="body" sz="quarter" idx="11" hasCustomPrompt="1"/>
          </p:nvPr>
        </p:nvSpPr>
        <p:spPr>
          <a:xfrm>
            <a:off x="1" y="3490309"/>
            <a:ext cx="11712574" cy="2494566"/>
          </a:xfrm>
          <a:noFill/>
        </p:spPr>
        <p:txBody>
          <a:bodyPr wrap="square" lIns="486000" tIns="360000" rIns="360000" bIns="360000" anchor="b">
            <a:spAutoFit/>
          </a:bodyPr>
          <a:lstStyle>
            <a:lvl1pPr>
              <a:lnSpc>
                <a:spcPct val="110000"/>
              </a:lnSpc>
              <a:spcAft>
                <a:spcPts val="0"/>
              </a:spcAft>
              <a:defRPr sz="1600" b="0">
                <a:solidFill>
                  <a:schemeClr val="bg1"/>
                </a:solidFill>
                <a:latin typeface="+mj-lt"/>
              </a:defRPr>
            </a:lvl1pPr>
            <a:lvl2pPr>
              <a:lnSpc>
                <a:spcPts val="3200"/>
              </a:lnSpc>
              <a:spcAft>
                <a:spcPts val="640"/>
              </a:spcAft>
              <a:defRPr sz="4160" b="0">
                <a:solidFill>
                  <a:schemeClr val="bg1"/>
                </a:solidFill>
                <a:latin typeface="Frutiger LT Com 75 Black" panose="020B0A03040504030204" pitchFamily="34" charset="0"/>
              </a:defRPr>
            </a:lvl2pPr>
            <a:lvl3pPr>
              <a:lnSpc>
                <a:spcPct val="100000"/>
              </a:lnSpc>
              <a:spcAft>
                <a:spcPts val="0"/>
              </a:spcAft>
              <a:defRPr sz="3200" b="0">
                <a:solidFill>
                  <a:schemeClr val="bg1"/>
                </a:solidFill>
                <a:latin typeface="+mn-lt"/>
              </a:defRPr>
            </a:lvl3pPr>
            <a:lvl4pPr marL="0" indent="0">
              <a:lnSpc>
                <a:spcPct val="110000"/>
              </a:lnSpc>
              <a:spcBef>
                <a:spcPts val="2080"/>
              </a:spcBef>
              <a:spcAft>
                <a:spcPts val="0"/>
              </a:spcAft>
              <a:buNone/>
              <a:defRPr sz="1600">
                <a:solidFill>
                  <a:schemeClr val="bg1"/>
                </a:solidFill>
              </a:defRPr>
            </a:lvl4pPr>
            <a:lvl5pPr>
              <a:spcAft>
                <a:spcPts val="0"/>
              </a:spcAft>
              <a:defRPr/>
            </a:lvl5pPr>
          </a:lstStyle>
          <a:p>
            <a:pPr lvl="0"/>
            <a:r>
              <a:rPr lang="de-DE"/>
              <a:t>Subline/Referent/Datum</a:t>
            </a:r>
            <a:endParaRPr lang="de-DE" dirty="0"/>
          </a:p>
          <a:p>
            <a:pPr lvl="1"/>
            <a:r>
              <a:rPr lang="de-DE" dirty="0"/>
              <a:t>—</a:t>
            </a:r>
          </a:p>
          <a:p>
            <a:pPr lvl="2"/>
            <a:r>
              <a:rPr lang="de-DE" dirty="0"/>
              <a:t>Headline, Frutiger LT </a:t>
            </a:r>
            <a:r>
              <a:rPr lang="de-DE" err="1"/>
              <a:t>Com</a:t>
            </a:r>
            <a:r>
              <a:rPr lang="de-DE"/>
              <a:t> Lt</a:t>
            </a:r>
            <a:r>
              <a:rPr lang="de-DE" dirty="0"/>
              <a:t>, 32 </a:t>
            </a:r>
            <a:r>
              <a:rPr lang="de-DE" dirty="0" err="1"/>
              <a:t>pt</a:t>
            </a:r>
            <a:endParaRPr lang="de-DE" dirty="0"/>
          </a:p>
          <a:p>
            <a:pPr lvl="3"/>
            <a:r>
              <a:rPr lang="de-DE"/>
              <a:t>Referenten</a:t>
            </a:r>
            <a:endParaRPr lang="de-DE" dirty="0"/>
          </a:p>
        </p:txBody>
      </p:sp>
      <p:pic>
        <p:nvPicPr>
          <p:cNvPr id="2" name="ipt_rgb_modul_send_de">
            <a:extLst>
              <a:ext uri="{FF2B5EF4-FFF2-40B4-BE49-F238E27FC236}">
                <a16:creationId xmlns:a16="http://schemas.microsoft.com/office/drawing/2014/main" id="{04BAA954-E144-938A-40A8-2E93110B5E60}"/>
              </a:ext>
            </a:extLst>
          </p:cNvPr>
          <p:cNvPicPr>
            <a:picLocks noGrp="1" noRot="1" noChangeAspect="1" noMove="1" noResize="1" noEditPoints="1" noAdjustHandles="1" noChangeArrowheads="1" noChangeShapeType="1" noCrop="1"/>
          </p:cNvPicPr>
          <p:nvPr userDrawn="1"/>
        </p:nvPicPr>
        <p:blipFill>
          <a:blip r:embed="rId6" cstate="print">
            <a:extLst>
              <a:ext uri="{28A0092B-C50C-407E-A947-70E740481C1C}">
                <a14:useLocalDpi xmlns:a14="http://schemas.microsoft.com/office/drawing/2010/main"/>
              </a:ext>
            </a:extLst>
          </a:blip>
          <a:stretch>
            <a:fillRect/>
          </a:stretch>
        </p:blipFill>
        <p:spPr>
          <a:xfrm>
            <a:off x="9192575" y="476250"/>
            <a:ext cx="2520000" cy="1471400"/>
          </a:xfrm>
          <a:prstGeom prst="rect">
            <a:avLst/>
          </a:prstGeom>
        </p:spPr>
      </p:pic>
    </p:spTree>
    <p:extLst>
      <p:ext uri="{BB962C8B-B14F-4D97-AF65-F5344CB8AC3E}">
        <p14:creationId xmlns:p14="http://schemas.microsoft.com/office/powerpoint/2010/main" val="20308487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itelfolie – große Headline oben mit Bild">
    <p:spTree>
      <p:nvGrpSpPr>
        <p:cNvPr id="1" name=""/>
        <p:cNvGrpSpPr/>
        <p:nvPr/>
      </p:nvGrpSpPr>
      <p:grpSpPr>
        <a:xfrm>
          <a:off x="0" y="0"/>
          <a:ext cx="0" cy="0"/>
          <a:chOff x="0" y="0"/>
          <a:chExt cx="0" cy="0"/>
        </a:xfrm>
      </p:grpSpPr>
      <p:graphicFrame>
        <p:nvGraphicFramePr>
          <p:cNvPr id="13" name="Objekt 12" hidden="1">
            <a:extLst>
              <a:ext uri="{FF2B5EF4-FFF2-40B4-BE49-F238E27FC236}">
                <a16:creationId xmlns:a16="http://schemas.microsoft.com/office/drawing/2014/main" id="{FA62D198-8DCD-43B1-ADA0-82CB261CFE47}"/>
              </a:ext>
            </a:extLst>
          </p:cNvPr>
          <p:cNvGraphicFramePr>
            <a:graphicFrameLocks noChangeAspect="1"/>
          </p:cNvGraphicFramePr>
          <p:nvPr userDrawn="1">
            <p:custDataLst>
              <p:tags r:id="rId1"/>
            </p:custDataLst>
            <p:extLst>
              <p:ext uri="{D42A27DB-BD31-4B8C-83A1-F6EECF244321}">
                <p14:modId xmlns:p14="http://schemas.microsoft.com/office/powerpoint/2010/main" val="102716641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44" imgH="345" progId="TCLayout.ActiveDocument.1">
                  <p:embed/>
                </p:oleObj>
              </mc:Choice>
              <mc:Fallback>
                <p:oleObj name="think-cell Folie" r:id="rId3" imgW="344" imgH="345" progId="TCLayout.ActiveDocument.1">
                  <p:embed/>
                  <p:pic>
                    <p:nvPicPr>
                      <p:cNvPr id="13" name="Objekt 12" hidden="1">
                        <a:extLst>
                          <a:ext uri="{FF2B5EF4-FFF2-40B4-BE49-F238E27FC236}">
                            <a16:creationId xmlns:a16="http://schemas.microsoft.com/office/drawing/2014/main" id="{FA62D198-8DCD-43B1-ADA0-82CB261CFE4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3" name="Grafik 2">
            <a:extLst>
              <a:ext uri="{FF2B5EF4-FFF2-40B4-BE49-F238E27FC236}">
                <a16:creationId xmlns:a16="http://schemas.microsoft.com/office/drawing/2014/main" id="{1CDBC4F6-986A-4A45-A632-2613DCB19926}"/>
              </a:ext>
            </a:extLst>
          </p:cNvPr>
          <p:cNvPicPr>
            <a:picLocks noChangeAspect="1"/>
          </p:cNvPicPr>
          <p:nvPr userDrawn="1"/>
        </p:nvPicPr>
        <p:blipFill>
          <a:blip r:embed="rId5"/>
          <a:stretch>
            <a:fillRect/>
          </a:stretch>
        </p:blipFill>
        <p:spPr>
          <a:xfrm>
            <a:off x="0" y="0"/>
            <a:ext cx="12192000" cy="6858000"/>
          </a:xfrm>
          <a:prstGeom prst="rect">
            <a:avLst/>
          </a:prstGeom>
        </p:spPr>
      </p:pic>
      <p:sp>
        <p:nvSpPr>
          <p:cNvPr id="15" name="Textplatzhalter 14">
            <a:extLst>
              <a:ext uri="{FF2B5EF4-FFF2-40B4-BE49-F238E27FC236}">
                <a16:creationId xmlns:a16="http://schemas.microsoft.com/office/drawing/2014/main" id="{AABB2FBB-BF9E-4D2C-8FD3-E83E60052330}"/>
              </a:ext>
            </a:extLst>
          </p:cNvPr>
          <p:cNvSpPr>
            <a:spLocks noGrp="1"/>
          </p:cNvSpPr>
          <p:nvPr>
            <p:ph type="body" sz="quarter" idx="11" hasCustomPrompt="1"/>
          </p:nvPr>
        </p:nvSpPr>
        <p:spPr>
          <a:xfrm>
            <a:off x="-1" y="3323596"/>
            <a:ext cx="11712575" cy="2661279"/>
          </a:xfrm>
          <a:noFill/>
        </p:spPr>
        <p:txBody>
          <a:bodyPr wrap="square" lIns="486000" tIns="360000" rIns="360000" bIns="360000" anchor="b">
            <a:spAutoFit/>
          </a:bodyPr>
          <a:lstStyle>
            <a:lvl1pPr>
              <a:lnSpc>
                <a:spcPct val="100000"/>
              </a:lnSpc>
              <a:spcAft>
                <a:spcPts val="0"/>
              </a:spcAft>
              <a:defRPr sz="3200" b="0">
                <a:solidFill>
                  <a:schemeClr val="bg1"/>
                </a:solidFill>
                <a:latin typeface="+mn-lt"/>
              </a:defRPr>
            </a:lvl1pPr>
            <a:lvl2pPr>
              <a:lnSpc>
                <a:spcPts val="3520"/>
              </a:lnSpc>
              <a:spcAft>
                <a:spcPts val="1600"/>
              </a:spcAft>
              <a:defRPr sz="4160" b="0">
                <a:solidFill>
                  <a:schemeClr val="bg1"/>
                </a:solidFill>
                <a:latin typeface="Frutiger LT Com 75 Black" panose="020B0A03040504030204" pitchFamily="34" charset="0"/>
              </a:defRPr>
            </a:lvl2pPr>
            <a:lvl3pPr>
              <a:lnSpc>
                <a:spcPct val="110000"/>
              </a:lnSpc>
              <a:spcAft>
                <a:spcPts val="0"/>
              </a:spcAft>
              <a:defRPr sz="1600">
                <a:solidFill>
                  <a:schemeClr val="bg1"/>
                </a:solidFill>
                <a:latin typeface="+mj-lt"/>
              </a:defRPr>
            </a:lvl3pPr>
            <a:lvl4pPr marL="0" indent="0">
              <a:lnSpc>
                <a:spcPct val="110000"/>
              </a:lnSpc>
              <a:spcBef>
                <a:spcPts val="2080"/>
              </a:spcBef>
              <a:spcAft>
                <a:spcPts val="0"/>
              </a:spcAft>
              <a:buNone/>
              <a:defRPr sz="1600">
                <a:solidFill>
                  <a:schemeClr val="bg1"/>
                </a:solidFill>
              </a:defRPr>
            </a:lvl4pPr>
            <a:lvl5pPr>
              <a:spcAft>
                <a:spcPts val="0"/>
              </a:spcAft>
              <a:defRPr/>
            </a:lvl5pPr>
          </a:lstStyle>
          <a:p>
            <a:pPr lvl="0"/>
            <a:r>
              <a:rPr lang="de-DE" dirty="0"/>
              <a:t>Headline, Frutiger LT </a:t>
            </a:r>
            <a:r>
              <a:rPr lang="de-DE" err="1"/>
              <a:t>Com</a:t>
            </a:r>
            <a:r>
              <a:rPr lang="de-DE"/>
              <a:t> Lt</a:t>
            </a:r>
            <a:r>
              <a:rPr lang="de-DE" dirty="0"/>
              <a:t>, 32 </a:t>
            </a:r>
            <a:r>
              <a:rPr lang="de-DE" dirty="0" err="1"/>
              <a:t>pt</a:t>
            </a:r>
            <a:endParaRPr lang="de-DE" dirty="0"/>
          </a:p>
          <a:p>
            <a:pPr lvl="1"/>
            <a:r>
              <a:rPr lang="de-DE" dirty="0"/>
              <a:t>—</a:t>
            </a:r>
          </a:p>
          <a:p>
            <a:pPr lvl="2"/>
            <a:r>
              <a:rPr lang="de-DE"/>
              <a:t>Subline/Referent/Datum</a:t>
            </a:r>
            <a:endParaRPr lang="de-DE" dirty="0"/>
          </a:p>
          <a:p>
            <a:pPr lvl="3"/>
            <a:r>
              <a:rPr lang="de-DE"/>
              <a:t>Referenten</a:t>
            </a:r>
            <a:endParaRPr lang="de-DE" dirty="0"/>
          </a:p>
        </p:txBody>
      </p:sp>
      <p:pic>
        <p:nvPicPr>
          <p:cNvPr id="2" name="ipt_rgb_modul_send_de">
            <a:extLst>
              <a:ext uri="{FF2B5EF4-FFF2-40B4-BE49-F238E27FC236}">
                <a16:creationId xmlns:a16="http://schemas.microsoft.com/office/drawing/2014/main" id="{5745FC80-4C7B-CB74-55C2-061B42285853}"/>
              </a:ext>
            </a:extLst>
          </p:cNvPr>
          <p:cNvPicPr>
            <a:picLocks noGrp="1" noRot="1" noChangeAspect="1" noMove="1" noResize="1" noEditPoints="1" noAdjustHandles="1" noChangeArrowheads="1" noChangeShapeType="1" noCrop="1"/>
          </p:cNvPicPr>
          <p:nvPr userDrawn="1"/>
        </p:nvPicPr>
        <p:blipFill>
          <a:blip r:embed="rId6" cstate="print">
            <a:extLst>
              <a:ext uri="{28A0092B-C50C-407E-A947-70E740481C1C}">
                <a14:useLocalDpi xmlns:a14="http://schemas.microsoft.com/office/drawing/2010/main"/>
              </a:ext>
            </a:extLst>
          </a:blip>
          <a:stretch>
            <a:fillRect/>
          </a:stretch>
        </p:blipFill>
        <p:spPr>
          <a:xfrm>
            <a:off x="9192575" y="476250"/>
            <a:ext cx="2520000" cy="1471400"/>
          </a:xfrm>
          <a:prstGeom prst="rect">
            <a:avLst/>
          </a:prstGeom>
        </p:spPr>
      </p:pic>
    </p:spTree>
    <p:extLst>
      <p:ext uri="{BB962C8B-B14F-4D97-AF65-F5344CB8AC3E}">
        <p14:creationId xmlns:p14="http://schemas.microsoft.com/office/powerpoint/2010/main" val="36192193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Kapiteltrenner – Bild vollflächig">
    <p:spTree>
      <p:nvGrpSpPr>
        <p:cNvPr id="1" name=""/>
        <p:cNvGrpSpPr/>
        <p:nvPr/>
      </p:nvGrpSpPr>
      <p:grpSpPr>
        <a:xfrm>
          <a:off x="0" y="0"/>
          <a:ext cx="0" cy="0"/>
          <a:chOff x="0" y="0"/>
          <a:chExt cx="0" cy="0"/>
        </a:xfrm>
      </p:grpSpPr>
      <p:graphicFrame>
        <p:nvGraphicFramePr>
          <p:cNvPr id="6" name="Objekt 5" hidden="1">
            <a:extLst>
              <a:ext uri="{FF2B5EF4-FFF2-40B4-BE49-F238E27FC236}">
                <a16:creationId xmlns:a16="http://schemas.microsoft.com/office/drawing/2014/main" id="{95B6287E-4A4F-4439-B422-A23539B2685C}"/>
              </a:ext>
            </a:extLst>
          </p:cNvPr>
          <p:cNvGraphicFramePr>
            <a:graphicFrameLocks noChangeAspect="1"/>
          </p:cNvGraphicFramePr>
          <p:nvPr userDrawn="1">
            <p:custDataLst>
              <p:tags r:id="rId1"/>
            </p:custDataLst>
            <p:extLst>
              <p:ext uri="{D42A27DB-BD31-4B8C-83A1-F6EECF244321}">
                <p14:modId xmlns:p14="http://schemas.microsoft.com/office/powerpoint/2010/main" val="320406012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44" imgH="345" progId="TCLayout.ActiveDocument.1">
                  <p:embed/>
                </p:oleObj>
              </mc:Choice>
              <mc:Fallback>
                <p:oleObj name="think-cell Folie" r:id="rId3" imgW="344" imgH="345" progId="TCLayout.ActiveDocument.1">
                  <p:embed/>
                  <p:pic>
                    <p:nvPicPr>
                      <p:cNvPr id="6" name="Objekt 5" hidden="1">
                        <a:extLst>
                          <a:ext uri="{FF2B5EF4-FFF2-40B4-BE49-F238E27FC236}">
                            <a16:creationId xmlns:a16="http://schemas.microsoft.com/office/drawing/2014/main" id="{95B6287E-4A4F-4439-B422-A23539B2685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2" name="Bildplatzhalter 11">
            <a:extLst>
              <a:ext uri="{FF2B5EF4-FFF2-40B4-BE49-F238E27FC236}">
                <a16:creationId xmlns:a16="http://schemas.microsoft.com/office/drawing/2014/main" id="{63C81C46-CC1D-1798-CF35-B24016A3A4F8}"/>
              </a:ext>
            </a:extLst>
          </p:cNvPr>
          <p:cNvSpPr>
            <a:spLocks noGrp="1"/>
          </p:cNvSpPr>
          <p:nvPr>
            <p:ph type="pic" sz="quarter" idx="13"/>
          </p:nvPr>
        </p:nvSpPr>
        <p:spPr bwMode="gray">
          <a:xfrm>
            <a:off x="0" y="0"/>
            <a:ext cx="12192000" cy="6153149"/>
          </a:xfrm>
          <a:custGeom>
            <a:avLst/>
            <a:gdLst>
              <a:gd name="connsiteX0" fmla="*/ 485774 w 12192000"/>
              <a:gd name="connsiteY0" fmla="*/ 1504949 h 6153149"/>
              <a:gd name="connsiteX1" fmla="*/ 485774 w 12192000"/>
              <a:gd name="connsiteY1" fmla="*/ 1957174 h 6153149"/>
              <a:gd name="connsiteX2" fmla="*/ 3005774 w 12192000"/>
              <a:gd name="connsiteY2" fmla="*/ 1957174 h 6153149"/>
              <a:gd name="connsiteX3" fmla="*/ 3005774 w 12192000"/>
              <a:gd name="connsiteY3" fmla="*/ 1504949 h 6153149"/>
              <a:gd name="connsiteX4" fmla="*/ 481947 w 12192000"/>
              <a:gd name="connsiteY4" fmla="*/ 485775 h 6153149"/>
              <a:gd name="connsiteX5" fmla="*/ 481947 w 12192000"/>
              <a:gd name="connsiteY5" fmla="*/ 1401033 h 6153149"/>
              <a:gd name="connsiteX6" fmla="*/ 3001947 w 12192000"/>
              <a:gd name="connsiteY6" fmla="*/ 1401033 h 6153149"/>
              <a:gd name="connsiteX7" fmla="*/ 3001947 w 12192000"/>
              <a:gd name="connsiteY7" fmla="*/ 485775 h 6153149"/>
              <a:gd name="connsiteX8" fmla="*/ 0 w 12192000"/>
              <a:gd name="connsiteY8" fmla="*/ 0 h 6153149"/>
              <a:gd name="connsiteX9" fmla="*/ 12192000 w 12192000"/>
              <a:gd name="connsiteY9" fmla="*/ 0 h 6153149"/>
              <a:gd name="connsiteX10" fmla="*/ 12192000 w 12192000"/>
              <a:gd name="connsiteY10" fmla="*/ 6153149 h 6153149"/>
              <a:gd name="connsiteX11" fmla="*/ 0 w 12192000"/>
              <a:gd name="connsiteY11" fmla="*/ 6153149 h 6153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153149">
                <a:moveTo>
                  <a:pt x="485774" y="1504949"/>
                </a:moveTo>
                <a:lnTo>
                  <a:pt x="485774" y="1957174"/>
                </a:lnTo>
                <a:lnTo>
                  <a:pt x="3005774" y="1957174"/>
                </a:lnTo>
                <a:lnTo>
                  <a:pt x="3005774" y="1504949"/>
                </a:lnTo>
                <a:close/>
                <a:moveTo>
                  <a:pt x="481947" y="485775"/>
                </a:moveTo>
                <a:lnTo>
                  <a:pt x="481947" y="1401033"/>
                </a:lnTo>
                <a:lnTo>
                  <a:pt x="3001947" y="1401033"/>
                </a:lnTo>
                <a:lnTo>
                  <a:pt x="3001947" y="485775"/>
                </a:lnTo>
                <a:close/>
                <a:moveTo>
                  <a:pt x="0" y="0"/>
                </a:moveTo>
                <a:lnTo>
                  <a:pt x="12192000" y="0"/>
                </a:lnTo>
                <a:lnTo>
                  <a:pt x="12192000" y="6153149"/>
                </a:lnTo>
                <a:lnTo>
                  <a:pt x="0" y="6153149"/>
                </a:lnTo>
                <a:close/>
              </a:path>
            </a:pathLst>
          </a:custGeom>
          <a:solidFill>
            <a:schemeClr val="bg2">
              <a:lumMod val="20000"/>
              <a:lumOff val="80000"/>
            </a:schemeClr>
          </a:solidFill>
        </p:spPr>
        <p:txBody>
          <a:bodyPr wrap="square">
            <a:noAutofit/>
          </a:bodyPr>
          <a:lstStyle>
            <a:lvl1pPr>
              <a:defRPr>
                <a:solidFill>
                  <a:schemeClr val="bg1"/>
                </a:solidFill>
              </a:defRPr>
            </a:lvl1pPr>
          </a:lstStyle>
          <a:p>
            <a:r>
              <a:rPr lang="en-US"/>
              <a:t>Click icon to add picture</a:t>
            </a:r>
            <a:endParaRPr lang="en-US" dirty="0"/>
          </a:p>
        </p:txBody>
      </p:sp>
      <p:sp>
        <p:nvSpPr>
          <p:cNvPr id="10" name="Textplatzhalter 9">
            <a:extLst>
              <a:ext uri="{FF2B5EF4-FFF2-40B4-BE49-F238E27FC236}">
                <a16:creationId xmlns:a16="http://schemas.microsoft.com/office/drawing/2014/main" id="{959FA541-8597-4991-9A2A-D86D39840ED3}"/>
              </a:ext>
            </a:extLst>
          </p:cNvPr>
          <p:cNvSpPr>
            <a:spLocks noGrp="1"/>
          </p:cNvSpPr>
          <p:nvPr>
            <p:ph type="body" sz="quarter" idx="14"/>
          </p:nvPr>
        </p:nvSpPr>
        <p:spPr>
          <a:xfrm>
            <a:off x="6275388" y="3149600"/>
            <a:ext cx="5916612" cy="2177878"/>
          </a:xfrm>
          <a:gradFill flip="none" rotWithShape="1">
            <a:gsLst>
              <a:gs pos="33744">
                <a:srgbClr val="00779A">
                  <a:lumMod val="100000"/>
                  <a:alpha val="95000"/>
                </a:srgbClr>
              </a:gs>
              <a:gs pos="0">
                <a:srgbClr val="014A6B">
                  <a:alpha val="95000"/>
                </a:srgbClr>
              </a:gs>
              <a:gs pos="75000">
                <a:srgbClr val="4DC7D2">
                  <a:lumMod val="90000"/>
                  <a:lumOff val="10000"/>
                  <a:alpha val="95000"/>
                </a:srgbClr>
              </a:gs>
              <a:gs pos="100000">
                <a:srgbClr val="04B1AA">
                  <a:alpha val="95000"/>
                </a:srgbClr>
              </a:gs>
            </a:gsLst>
            <a:path path="circle">
              <a:fillToRect r="100000" b="100000"/>
            </a:path>
            <a:tileRect l="-100000" t="-100000"/>
          </a:gradFill>
        </p:spPr>
        <p:txBody>
          <a:bodyPr lIns="360000" tIns="360000" rIns="360000" bIns="360000"/>
          <a:lstStyle>
            <a:lvl1pPr>
              <a:lnSpc>
                <a:spcPct val="110000"/>
              </a:lnSpc>
              <a:spcAft>
                <a:spcPts val="0"/>
              </a:spcAft>
              <a:defRPr sz="3200" b="0">
                <a:solidFill>
                  <a:schemeClr val="bg1"/>
                </a:solidFill>
                <a:latin typeface="+mn-lt"/>
              </a:defRPr>
            </a:lvl1pPr>
            <a:lvl2pPr>
              <a:lnSpc>
                <a:spcPts val="3520"/>
              </a:lnSpc>
              <a:spcAft>
                <a:spcPts val="1600"/>
              </a:spcAft>
              <a:defRPr sz="4160" b="1">
                <a:solidFill>
                  <a:schemeClr val="bg1"/>
                </a:solidFill>
                <a:latin typeface="Frutiger LT Com 75 Black" panose="020B0A03040504030204" pitchFamily="34" charset="0"/>
              </a:defRPr>
            </a:lvl2pPr>
            <a:lvl3pPr>
              <a:lnSpc>
                <a:spcPct val="110000"/>
              </a:lnSpc>
              <a:defRPr sz="1600">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p:txBody>
      </p:sp>
      <p:sp>
        <p:nvSpPr>
          <p:cNvPr id="2" name="Datumsplatzhalter 1">
            <a:extLst>
              <a:ext uri="{FF2B5EF4-FFF2-40B4-BE49-F238E27FC236}">
                <a16:creationId xmlns:a16="http://schemas.microsoft.com/office/drawing/2014/main" id="{64BA1D15-0475-4B03-86A1-56C3D9C6307F}"/>
              </a:ext>
            </a:extLst>
          </p:cNvPr>
          <p:cNvSpPr>
            <a:spLocks noGrp="1"/>
          </p:cNvSpPr>
          <p:nvPr>
            <p:ph type="dt" sz="half" idx="15"/>
          </p:nvPr>
        </p:nvSpPr>
        <p:spPr>
          <a:xfrm>
            <a:off x="1309947" y="6455836"/>
            <a:ext cx="864000" cy="123111"/>
          </a:xfrm>
          <a:prstGeom prst="rect">
            <a:avLst/>
          </a:prstGeom>
        </p:spPr>
        <p:txBody>
          <a:bodyPr/>
          <a:lstStyle/>
          <a:p>
            <a:fld id="{C74A7EED-2081-4B9D-AF0D-9D1F474EF5CA}" type="datetime1">
              <a:rPr lang="de-DE" noProof="0" smtClean="0"/>
              <a:t>05.07.2023</a:t>
            </a:fld>
            <a:endParaRPr lang="de-DE" noProof="0" dirty="0"/>
          </a:p>
        </p:txBody>
      </p:sp>
      <p:sp>
        <p:nvSpPr>
          <p:cNvPr id="3" name="Fußzeilenplatzhalter 2">
            <a:extLst>
              <a:ext uri="{FF2B5EF4-FFF2-40B4-BE49-F238E27FC236}">
                <a16:creationId xmlns:a16="http://schemas.microsoft.com/office/drawing/2014/main" id="{116ECF15-13D4-44C4-B713-BCD347A79FE4}"/>
              </a:ext>
            </a:extLst>
          </p:cNvPr>
          <p:cNvSpPr>
            <a:spLocks noGrp="1"/>
          </p:cNvSpPr>
          <p:nvPr>
            <p:ph type="ftr" sz="quarter" idx="16"/>
          </p:nvPr>
        </p:nvSpPr>
        <p:spPr>
          <a:xfrm>
            <a:off x="2297897" y="6455836"/>
            <a:ext cx="2952000" cy="123111"/>
          </a:xfrm>
          <a:prstGeom prst="rect">
            <a:avLst/>
          </a:prstGeom>
        </p:spPr>
        <p:txBody>
          <a:bodyPr/>
          <a:lstStyle/>
          <a:p>
            <a:r>
              <a:rPr lang="de-DE" noProof="0"/>
              <a:t>© Fraunhofer IPT/WZL der RWTH Aachen</a:t>
            </a:r>
            <a:endParaRPr lang="de-DE" noProof="0" dirty="0"/>
          </a:p>
        </p:txBody>
      </p:sp>
      <p:pic>
        <p:nvPicPr>
          <p:cNvPr id="13" name="ipt_rgb_modul_send_de">
            <a:extLst>
              <a:ext uri="{FF2B5EF4-FFF2-40B4-BE49-F238E27FC236}">
                <a16:creationId xmlns:a16="http://schemas.microsoft.com/office/drawing/2014/main" id="{77EA7D2B-65DE-53D5-635C-2F52BF5FB2AC}"/>
              </a:ext>
            </a:extLst>
          </p:cNvPr>
          <p:cNvPicPr>
            <a:picLocks noChangeAspect="1"/>
          </p:cNvPicPr>
          <p:nvPr userDrawn="1"/>
        </p:nvPicPr>
        <p:blipFill rotWithShape="1">
          <a:blip r:embed="rId5" cstate="print">
            <a:extLst>
              <a:ext uri="{28A0092B-C50C-407E-A947-70E740481C1C}">
                <a14:useLocalDpi xmlns:a14="http://schemas.microsoft.com/office/drawing/2010/main"/>
              </a:ext>
            </a:extLst>
          </a:blip>
          <a:srcRect t="69265"/>
          <a:stretch/>
        </p:blipFill>
        <p:spPr>
          <a:xfrm>
            <a:off x="485774" y="1504949"/>
            <a:ext cx="2520000" cy="452225"/>
          </a:xfrm>
          <a:prstGeom prst="rect">
            <a:avLst/>
          </a:prstGeom>
        </p:spPr>
      </p:pic>
      <p:pic>
        <p:nvPicPr>
          <p:cNvPr id="14" name="ipt_rgb_modul_send_de">
            <a:extLst>
              <a:ext uri="{FF2B5EF4-FFF2-40B4-BE49-F238E27FC236}">
                <a16:creationId xmlns:a16="http://schemas.microsoft.com/office/drawing/2014/main" id="{2D1080A5-C474-BD4B-CA6E-1D78A0A361E9}"/>
              </a:ext>
            </a:extLst>
          </p:cNvPr>
          <p:cNvPicPr>
            <a:picLocks noChangeAspect="1"/>
          </p:cNvPicPr>
          <p:nvPr userDrawn="1"/>
        </p:nvPicPr>
        <p:blipFill rotWithShape="1">
          <a:blip r:embed="rId5" cstate="print">
            <a:extLst>
              <a:ext uri="{28A0092B-C50C-407E-A947-70E740481C1C}">
                <a14:useLocalDpi xmlns:a14="http://schemas.microsoft.com/office/drawing/2010/main"/>
              </a:ext>
            </a:extLst>
          </a:blip>
          <a:srcRect b="37797"/>
          <a:stretch/>
        </p:blipFill>
        <p:spPr>
          <a:xfrm>
            <a:off x="481947" y="485775"/>
            <a:ext cx="2520000" cy="915258"/>
          </a:xfrm>
          <a:prstGeom prst="rect">
            <a:avLst/>
          </a:prstGeom>
        </p:spPr>
      </p:pic>
      <p:sp>
        <p:nvSpPr>
          <p:cNvPr id="5" name="Foliennummernplatzhalter 8">
            <a:extLst>
              <a:ext uri="{FF2B5EF4-FFF2-40B4-BE49-F238E27FC236}">
                <a16:creationId xmlns:a16="http://schemas.microsoft.com/office/drawing/2014/main" id="{4D9AE4CB-43A3-FD05-491E-A3080EC7A253}"/>
              </a:ext>
            </a:extLst>
          </p:cNvPr>
          <p:cNvSpPr>
            <a:spLocks noGrp="1"/>
          </p:cNvSpPr>
          <p:nvPr>
            <p:ph type="sldNum" sz="quarter" idx="4"/>
          </p:nvPr>
        </p:nvSpPr>
        <p:spPr>
          <a:xfrm>
            <a:off x="742001" y="6155530"/>
            <a:ext cx="408932" cy="711994"/>
          </a:xfrm>
          <a:prstGeom prst="rect">
            <a:avLst/>
          </a:prstGeom>
        </p:spPr>
        <p:txBody>
          <a:bodyPr anchor="ctr"/>
          <a:lstStyle>
            <a:lvl1pPr>
              <a:defRPr sz="1100"/>
            </a:lvl1pPr>
          </a:lstStyle>
          <a:p>
            <a:fld id="{3D81EE41-304C-41C3-8185-350F2275D756}" type="slidenum">
              <a:rPr lang="de-DE" smtClean="0"/>
              <a:pPr/>
              <a:t>‹#›</a:t>
            </a:fld>
            <a:r>
              <a:rPr lang="de-DE" dirty="0"/>
              <a:t> </a:t>
            </a:r>
          </a:p>
        </p:txBody>
      </p:sp>
      <p:sp>
        <p:nvSpPr>
          <p:cNvPr id="7" name="Datumsplatzhalter 2">
            <a:extLst>
              <a:ext uri="{FF2B5EF4-FFF2-40B4-BE49-F238E27FC236}">
                <a16:creationId xmlns:a16="http://schemas.microsoft.com/office/drawing/2014/main" id="{9D739D80-80AE-8262-4AF5-65E99F0E0222}"/>
              </a:ext>
            </a:extLst>
          </p:cNvPr>
          <p:cNvSpPr txBox="1">
            <a:spLocks/>
          </p:cNvSpPr>
          <p:nvPr userDrawn="1"/>
        </p:nvSpPr>
        <p:spPr>
          <a:xfrm>
            <a:off x="390884" y="6155531"/>
            <a:ext cx="760049" cy="702469"/>
          </a:xfrm>
          <a:prstGeom prst="rect">
            <a:avLst/>
          </a:prstGeom>
        </p:spPr>
        <p:txBody>
          <a:bodyPr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sz="800" dirty="0">
                <a:solidFill>
                  <a:prstClr val="black"/>
                </a:solidFill>
                <a:highlight>
                  <a:srgbClr val="FFFFFF"/>
                </a:highlight>
                <a:latin typeface="Frutiger LT Com 45 Light"/>
              </a:rPr>
              <a:t>Page </a:t>
            </a:r>
            <a:endParaRPr lang="de-DE" sz="800" dirty="0">
              <a:solidFill>
                <a:prstClr val="black"/>
              </a:solidFill>
              <a:highlight>
                <a:srgbClr val="FFFFFF"/>
              </a:highlight>
              <a:latin typeface="Frutiger LT Com 45 Light"/>
            </a:endParaRPr>
          </a:p>
        </p:txBody>
      </p:sp>
    </p:spTree>
    <p:extLst>
      <p:ext uri="{BB962C8B-B14F-4D97-AF65-F5344CB8AC3E}">
        <p14:creationId xmlns:p14="http://schemas.microsoft.com/office/powerpoint/2010/main" val="1782397751"/>
      </p:ext>
    </p:extLst>
  </p:cSld>
  <p:clrMapOvr>
    <a:masterClrMapping/>
  </p:clrMapOvr>
  <p:extLst>
    <p:ext uri="{DCECCB84-F9BA-43D5-87BE-67443E8EF086}">
      <p15:sldGuideLst xmlns:p15="http://schemas.microsoft.com/office/powerpoint/2012/main">
        <p15:guide id="1" pos="3727">
          <p15:clr>
            <a:srgbClr val="FBAE40"/>
          </p15:clr>
        </p15:guide>
        <p15:guide id="2" pos="3953">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1.emf"/><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oleObject" Target="../embeddings/oleObject1.bin"/><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ags" Target="../tags/tag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3.e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image" Target="../media/image2.emf"/><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gray">
      <p:bgRef idx="1001">
        <a:schemeClr val="bg1"/>
      </p:bgRef>
    </p:bg>
    <p:spTree>
      <p:nvGrpSpPr>
        <p:cNvPr id="1" name=""/>
        <p:cNvGrpSpPr/>
        <p:nvPr/>
      </p:nvGrpSpPr>
      <p:grpSpPr>
        <a:xfrm>
          <a:off x="0" y="0"/>
          <a:ext cx="0" cy="0"/>
          <a:chOff x="0" y="0"/>
          <a:chExt cx="0" cy="0"/>
        </a:xfrm>
      </p:grpSpPr>
      <p:graphicFrame>
        <p:nvGraphicFramePr>
          <p:cNvPr id="8" name="Objekt 7" hidden="1">
            <a:extLst>
              <a:ext uri="{FF2B5EF4-FFF2-40B4-BE49-F238E27FC236}">
                <a16:creationId xmlns:a16="http://schemas.microsoft.com/office/drawing/2014/main" id="{F507918F-B2AA-4A76-81D6-4E27E906E31E}"/>
              </a:ext>
            </a:extLst>
          </p:cNvPr>
          <p:cNvGraphicFramePr>
            <a:graphicFrameLocks noChangeAspect="1"/>
          </p:cNvGraphicFramePr>
          <p:nvPr userDrawn="1">
            <p:custDataLst>
              <p:tags r:id="rId32"/>
            </p:custDataLst>
            <p:extLst>
              <p:ext uri="{D42A27DB-BD31-4B8C-83A1-F6EECF244321}">
                <p14:modId xmlns:p14="http://schemas.microsoft.com/office/powerpoint/2010/main" val="15509328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3" imgW="344" imgH="345" progId="TCLayout.ActiveDocument.1">
                  <p:embed/>
                </p:oleObj>
              </mc:Choice>
              <mc:Fallback>
                <p:oleObj name="think-cell Folie" r:id="rId33" imgW="344" imgH="345" progId="TCLayout.ActiveDocument.1">
                  <p:embed/>
                  <p:pic>
                    <p:nvPicPr>
                      <p:cNvPr id="8" name="Objekt 7" hidden="1">
                        <a:extLst>
                          <a:ext uri="{FF2B5EF4-FFF2-40B4-BE49-F238E27FC236}">
                            <a16:creationId xmlns:a16="http://schemas.microsoft.com/office/drawing/2014/main" id="{F507918F-B2AA-4A76-81D6-4E27E906E31E}"/>
                          </a:ext>
                        </a:extLst>
                      </p:cNvPr>
                      <p:cNvPicPr/>
                      <p:nvPr/>
                    </p:nvPicPr>
                    <p:blipFill>
                      <a:blip r:embed="rId34"/>
                      <a:stretch>
                        <a:fillRect/>
                      </a:stretch>
                    </p:blipFill>
                    <p:spPr>
                      <a:xfrm>
                        <a:off x="1588" y="1588"/>
                        <a:ext cx="1588" cy="1588"/>
                      </a:xfrm>
                      <a:prstGeom prst="rect">
                        <a:avLst/>
                      </a:prstGeom>
                    </p:spPr>
                  </p:pic>
                </p:oleObj>
              </mc:Fallback>
            </mc:AlternateContent>
          </a:graphicData>
        </a:graphic>
      </p:graphicFrame>
      <p:sp>
        <p:nvSpPr>
          <p:cNvPr id="2" name="Titelplatzhalter 1">
            <a:extLst>
              <a:ext uri="{FF2B5EF4-FFF2-40B4-BE49-F238E27FC236}">
                <a16:creationId xmlns:a16="http://schemas.microsoft.com/office/drawing/2014/main" id="{EA78C480-B66C-43DB-AAEB-3790EF5A7664}"/>
              </a:ext>
            </a:extLst>
          </p:cNvPr>
          <p:cNvSpPr>
            <a:spLocks noGrp="1"/>
          </p:cNvSpPr>
          <p:nvPr>
            <p:ph type="title"/>
          </p:nvPr>
        </p:nvSpPr>
        <p:spPr bwMode="gray">
          <a:xfrm>
            <a:off x="479425" y="395588"/>
            <a:ext cx="11233150" cy="382733"/>
          </a:xfrm>
          <a:prstGeom prst="rect">
            <a:avLst/>
          </a:prstGeom>
        </p:spPr>
        <p:txBody>
          <a:bodyPr vert="horz" lIns="0" tIns="0" rIns="0" bIns="0" rtlCol="0" anchor="t">
            <a:spAutoFit/>
          </a:bodyPr>
          <a:lstStyle/>
          <a:p>
            <a:r>
              <a:rPr lang="de-DE"/>
              <a:t>Headline, Frutiger LT Com Bd, 24 pt, Kapiteltrenner</a:t>
            </a:r>
            <a:endParaRPr lang="de-DE" noProof="0" dirty="0"/>
          </a:p>
        </p:txBody>
      </p:sp>
      <p:sp>
        <p:nvSpPr>
          <p:cNvPr id="3" name="Textplatzhalter 2">
            <a:extLst>
              <a:ext uri="{FF2B5EF4-FFF2-40B4-BE49-F238E27FC236}">
                <a16:creationId xmlns:a16="http://schemas.microsoft.com/office/drawing/2014/main" id="{C3ED48EE-75FC-48CE-8886-5B06675925EC}"/>
              </a:ext>
            </a:extLst>
          </p:cNvPr>
          <p:cNvSpPr>
            <a:spLocks noGrp="1"/>
          </p:cNvSpPr>
          <p:nvPr>
            <p:ph type="body" idx="1"/>
          </p:nvPr>
        </p:nvSpPr>
        <p:spPr bwMode="gray">
          <a:xfrm>
            <a:off x="478199" y="1703388"/>
            <a:ext cx="11234376" cy="2640595"/>
          </a:xfrm>
          <a:prstGeom prst="rect">
            <a:avLst/>
          </a:prstGeom>
        </p:spPr>
        <p:txBody>
          <a:bodyPr vert="horz" lIns="0" tIns="0" rIns="0" bIns="0" rtlCol="0">
            <a:spAutoFit/>
          </a:bodyPr>
          <a:lstStyle/>
          <a:p>
            <a:pPr lvl="0"/>
            <a:r>
              <a:rPr lang="de-DE" noProof="0" dirty="0"/>
              <a:t>Level 1</a:t>
            </a:r>
          </a:p>
          <a:p>
            <a:pPr lvl="1"/>
            <a:r>
              <a:rPr lang="de-DE" noProof="0" dirty="0"/>
              <a:t>Level 2</a:t>
            </a:r>
          </a:p>
          <a:p>
            <a:pPr lvl="2"/>
            <a:r>
              <a:rPr lang="de-DE" noProof="0" dirty="0"/>
              <a:t>Level 3</a:t>
            </a:r>
          </a:p>
          <a:p>
            <a:pPr lvl="3"/>
            <a:r>
              <a:rPr lang="de-DE" noProof="0" dirty="0"/>
              <a:t>Level 4</a:t>
            </a:r>
          </a:p>
          <a:p>
            <a:pPr lvl="4"/>
            <a:r>
              <a:rPr lang="de-DE" noProof="0" dirty="0"/>
              <a:t>Level 5</a:t>
            </a:r>
          </a:p>
          <a:p>
            <a:pPr lvl="5"/>
            <a:r>
              <a:rPr lang="de-DE" noProof="0" dirty="0"/>
              <a:t>Level 6</a:t>
            </a:r>
          </a:p>
          <a:p>
            <a:pPr lvl="6"/>
            <a:r>
              <a:rPr lang="de-DE" noProof="0" dirty="0"/>
              <a:t>Level 7</a:t>
            </a:r>
          </a:p>
          <a:p>
            <a:pPr lvl="7"/>
            <a:r>
              <a:rPr lang="de-DE" noProof="0" dirty="0"/>
              <a:t>Level 8</a:t>
            </a:r>
          </a:p>
          <a:p>
            <a:pPr lvl="8"/>
            <a:r>
              <a:rPr lang="de-DE" noProof="0" dirty="0"/>
              <a:t>Level 9</a:t>
            </a:r>
          </a:p>
        </p:txBody>
      </p:sp>
      <p:cxnSp>
        <p:nvCxnSpPr>
          <p:cNvPr id="34" name="Gerader Verbinder 33">
            <a:extLst>
              <a:ext uri="{FF2B5EF4-FFF2-40B4-BE49-F238E27FC236}">
                <a16:creationId xmlns:a16="http://schemas.microsoft.com/office/drawing/2014/main" id="{ED49F1F8-4B89-4B18-B579-CD843138501E}"/>
              </a:ext>
            </a:extLst>
          </p:cNvPr>
          <p:cNvCxnSpPr>
            <a:cxnSpLocks/>
          </p:cNvCxnSpPr>
          <p:nvPr userDrawn="1"/>
        </p:nvCxnSpPr>
        <p:spPr bwMode="gray">
          <a:xfrm>
            <a:off x="479425" y="1245411"/>
            <a:ext cx="360000" cy="0"/>
          </a:xfrm>
          <a:prstGeom prst="line">
            <a:avLst/>
          </a:prstGeom>
          <a:noFill/>
          <a:ln w="50800" cap="flat" cmpd="sng" algn="ctr">
            <a:solidFill>
              <a:schemeClr val="accent1"/>
            </a:solidFill>
            <a:prstDash val="solid"/>
            <a:round/>
            <a:headEnd type="none" w="med" len="med"/>
            <a:tailEnd type="none" w="med" len="med"/>
          </a:ln>
          <a:effectLst/>
        </p:spPr>
      </p:cxnSp>
      <p:cxnSp>
        <p:nvCxnSpPr>
          <p:cNvPr id="42" name="Gerader Verbinder 41">
            <a:extLst>
              <a:ext uri="{FF2B5EF4-FFF2-40B4-BE49-F238E27FC236}">
                <a16:creationId xmlns:a16="http://schemas.microsoft.com/office/drawing/2014/main" id="{86070D71-EE9E-4293-96A3-C2A0A07F7A62}"/>
              </a:ext>
            </a:extLst>
          </p:cNvPr>
          <p:cNvCxnSpPr/>
          <p:nvPr userDrawn="1"/>
        </p:nvCxnSpPr>
        <p:spPr bwMode="gray">
          <a:xfrm>
            <a:off x="0" y="6146006"/>
            <a:ext cx="12192000"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44" name="Informationsklassifizierung">
            <a:extLst>
              <a:ext uri="{FF2B5EF4-FFF2-40B4-BE49-F238E27FC236}">
                <a16:creationId xmlns:a16="http://schemas.microsoft.com/office/drawing/2014/main" id="{6C489D0F-950D-4913-86C7-7EB1061786F3}"/>
              </a:ext>
            </a:extLst>
          </p:cNvPr>
          <p:cNvSpPr txBox="1">
            <a:spLocks/>
          </p:cNvSpPr>
          <p:nvPr userDrawn="1"/>
        </p:nvSpPr>
        <p:spPr bwMode="gray">
          <a:xfrm>
            <a:off x="5373847" y="6455836"/>
            <a:ext cx="1444306" cy="123111"/>
          </a:xfrm>
          <a:prstGeom prst="rect">
            <a:avLst/>
          </a:prstGeom>
          <a:noFill/>
        </p:spPr>
        <p:txBody>
          <a:bodyPr wrap="none" lIns="0" tIns="0" rIns="0" bIns="0" rtlCol="0">
            <a:noAutofit/>
          </a:bodyPr>
          <a:lstStyle/>
          <a:p>
            <a:pPr algn="ctr"/>
            <a:r>
              <a:rPr lang="de-DE" sz="800" b="1">
                <a:latin typeface="+mj-lt"/>
              </a:rPr>
              <a:t> </a:t>
            </a:r>
            <a:endParaRPr lang="en-US" sz="800" b="1" dirty="0">
              <a:latin typeface="+mj-lt"/>
            </a:endParaRPr>
          </a:p>
        </p:txBody>
      </p:sp>
      <p:pic>
        <p:nvPicPr>
          <p:cNvPr id="9" name="Grafik 8">
            <a:extLst>
              <a:ext uri="{FF2B5EF4-FFF2-40B4-BE49-F238E27FC236}">
                <a16:creationId xmlns:a16="http://schemas.microsoft.com/office/drawing/2014/main" id="{88F81563-C6CD-CBCA-7DE4-45CD8FC094B9}"/>
              </a:ext>
            </a:extLst>
          </p:cNvPr>
          <p:cNvPicPr>
            <a:picLocks noChangeAspect="1"/>
          </p:cNvPicPr>
          <p:nvPr userDrawn="1"/>
        </p:nvPicPr>
        <p:blipFill>
          <a:blip r:embed="rId35" cstate="screen">
            <a:extLst>
              <a:ext uri="{28A0092B-C50C-407E-A947-70E740481C1C}">
                <a14:useLocalDpi xmlns:a14="http://schemas.microsoft.com/office/drawing/2010/main"/>
              </a:ext>
            </a:extLst>
          </a:blip>
          <a:stretch>
            <a:fillRect/>
          </a:stretch>
        </p:blipFill>
        <p:spPr>
          <a:xfrm>
            <a:off x="10138029" y="6336000"/>
            <a:ext cx="1746394" cy="243454"/>
          </a:xfrm>
          <a:prstGeom prst="rect">
            <a:avLst/>
          </a:prstGeom>
        </p:spPr>
      </p:pic>
      <p:pic>
        <p:nvPicPr>
          <p:cNvPr id="10" name="Grafik 9">
            <a:extLst>
              <a:ext uri="{FF2B5EF4-FFF2-40B4-BE49-F238E27FC236}">
                <a16:creationId xmlns:a16="http://schemas.microsoft.com/office/drawing/2014/main" id="{DE461CCF-1FEC-EA46-8A87-09F35048752A}"/>
              </a:ext>
            </a:extLst>
          </p:cNvPr>
          <p:cNvPicPr>
            <a:picLocks noChangeAspect="1"/>
          </p:cNvPicPr>
          <p:nvPr userDrawn="1"/>
        </p:nvPicPr>
        <p:blipFill>
          <a:blip r:embed="rId36">
            <a:extLst>
              <a:ext uri="{28A0092B-C50C-407E-A947-70E740481C1C}">
                <a14:useLocalDpi xmlns:a14="http://schemas.microsoft.com/office/drawing/2010/main"/>
              </a:ext>
            </a:extLst>
          </a:blip>
          <a:stretch>
            <a:fillRect/>
          </a:stretch>
        </p:blipFill>
        <p:spPr>
          <a:xfrm>
            <a:off x="8362800" y="6336000"/>
            <a:ext cx="1404000" cy="387824"/>
          </a:xfrm>
          <a:prstGeom prst="rect">
            <a:avLst/>
          </a:prstGeom>
        </p:spPr>
      </p:pic>
      <p:sp>
        <p:nvSpPr>
          <p:cNvPr id="15" name="Foliennummernplatzhalter 8">
            <a:extLst>
              <a:ext uri="{FF2B5EF4-FFF2-40B4-BE49-F238E27FC236}">
                <a16:creationId xmlns:a16="http://schemas.microsoft.com/office/drawing/2014/main" id="{B6231377-F1AC-65B6-D2EC-C17DF2CFE9DF}"/>
              </a:ext>
            </a:extLst>
          </p:cNvPr>
          <p:cNvSpPr>
            <a:spLocks noGrp="1"/>
          </p:cNvSpPr>
          <p:nvPr>
            <p:ph type="sldNum" sz="quarter" idx="4"/>
          </p:nvPr>
        </p:nvSpPr>
        <p:spPr>
          <a:xfrm>
            <a:off x="742001" y="6155530"/>
            <a:ext cx="408932" cy="711994"/>
          </a:xfrm>
          <a:prstGeom prst="rect">
            <a:avLst/>
          </a:prstGeom>
        </p:spPr>
        <p:txBody>
          <a:bodyPr anchor="ctr"/>
          <a:lstStyle>
            <a:lvl1pPr>
              <a:defRPr sz="1100"/>
            </a:lvl1pPr>
          </a:lstStyle>
          <a:p>
            <a:fld id="{3D81EE41-304C-41C3-8185-350F2275D756}" type="slidenum">
              <a:rPr lang="de-DE" smtClean="0"/>
              <a:pPr/>
              <a:t>‹#›</a:t>
            </a:fld>
            <a:r>
              <a:rPr lang="de-DE" dirty="0"/>
              <a:t> </a:t>
            </a:r>
          </a:p>
        </p:txBody>
      </p:sp>
      <p:sp>
        <p:nvSpPr>
          <p:cNvPr id="16" name="Datumsplatzhalter 2">
            <a:extLst>
              <a:ext uri="{FF2B5EF4-FFF2-40B4-BE49-F238E27FC236}">
                <a16:creationId xmlns:a16="http://schemas.microsoft.com/office/drawing/2014/main" id="{28C73519-B0CA-B096-0566-B07B6495391D}"/>
              </a:ext>
            </a:extLst>
          </p:cNvPr>
          <p:cNvSpPr txBox="1">
            <a:spLocks/>
          </p:cNvSpPr>
          <p:nvPr userDrawn="1"/>
        </p:nvSpPr>
        <p:spPr>
          <a:xfrm>
            <a:off x="1972034" y="6155530"/>
            <a:ext cx="929549" cy="702469"/>
          </a:xfrm>
          <a:prstGeom prst="rect">
            <a:avLst/>
          </a:prstGeom>
        </p:spPr>
        <p:txBody>
          <a:bodyPr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sz="800" dirty="0">
                <a:solidFill>
                  <a:prstClr val="black"/>
                </a:solidFill>
                <a:highlight>
                  <a:srgbClr val="FFFFFF"/>
                </a:highlight>
                <a:latin typeface="Frutiger LT Com 45 Light"/>
              </a:rPr>
              <a:t>10.07.2023</a:t>
            </a:r>
            <a:endParaRPr lang="de-DE" sz="800" dirty="0">
              <a:solidFill>
                <a:prstClr val="black"/>
              </a:solidFill>
              <a:highlight>
                <a:srgbClr val="FFFFFF"/>
              </a:highlight>
              <a:latin typeface="Frutiger LT Com 45 Light"/>
            </a:endParaRPr>
          </a:p>
        </p:txBody>
      </p:sp>
      <p:sp>
        <p:nvSpPr>
          <p:cNvPr id="17" name="Datumsplatzhalter 2">
            <a:extLst>
              <a:ext uri="{FF2B5EF4-FFF2-40B4-BE49-F238E27FC236}">
                <a16:creationId xmlns:a16="http://schemas.microsoft.com/office/drawing/2014/main" id="{039C9428-79CC-469B-97FC-E42D197AFE48}"/>
              </a:ext>
            </a:extLst>
          </p:cNvPr>
          <p:cNvSpPr txBox="1">
            <a:spLocks/>
          </p:cNvSpPr>
          <p:nvPr userDrawn="1"/>
        </p:nvSpPr>
        <p:spPr>
          <a:xfrm>
            <a:off x="390884" y="6155531"/>
            <a:ext cx="760049" cy="702469"/>
          </a:xfrm>
          <a:prstGeom prst="rect">
            <a:avLst/>
          </a:prstGeom>
        </p:spPr>
        <p:txBody>
          <a:bodyPr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sz="800" dirty="0">
                <a:solidFill>
                  <a:prstClr val="black"/>
                </a:solidFill>
                <a:highlight>
                  <a:srgbClr val="FFFFFF"/>
                </a:highlight>
                <a:latin typeface="Frutiger LT Com 45 Light"/>
              </a:rPr>
              <a:t>Page </a:t>
            </a:r>
            <a:endParaRPr lang="de-DE" sz="800" dirty="0">
              <a:solidFill>
                <a:prstClr val="black"/>
              </a:solidFill>
              <a:highlight>
                <a:srgbClr val="FFFFFF"/>
              </a:highlight>
              <a:latin typeface="Frutiger LT Com 45 Light"/>
            </a:endParaRPr>
          </a:p>
        </p:txBody>
      </p:sp>
    </p:spTree>
    <p:extLst>
      <p:ext uri="{BB962C8B-B14F-4D97-AF65-F5344CB8AC3E}">
        <p14:creationId xmlns:p14="http://schemas.microsoft.com/office/powerpoint/2010/main" val="326033413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Lst>
  <p:hf sldNum="0" hdr="0" dt="0"/>
  <p:txStyles>
    <p:titleStyle>
      <a:lvl1pPr algn="l" defTabSz="914400" rtl="0" eaLnBrk="1" latinLnBrk="0" hangingPunct="1">
        <a:lnSpc>
          <a:spcPct val="110000"/>
        </a:lnSpc>
        <a:spcBef>
          <a:spcPct val="0"/>
        </a:spcBef>
        <a:buNone/>
        <a:defRPr sz="2400" b="0" kern="1200">
          <a:solidFill>
            <a:schemeClr val="accent2"/>
          </a:solidFill>
          <a:latin typeface="Frutiger LT Com 65 Bold" panose="020B0803030504020204" pitchFamily="34" charset="0"/>
          <a:ea typeface="+mj-ea"/>
          <a:cs typeface="+mj-cs"/>
        </a:defRPr>
      </a:lvl1pPr>
    </p:titleStyle>
    <p:bodyStyle>
      <a:lvl1pPr marL="0" indent="0" algn="l" defTabSz="914400" rtl="0" eaLnBrk="1" latinLnBrk="0" hangingPunct="1">
        <a:lnSpc>
          <a:spcPct val="110000"/>
        </a:lnSpc>
        <a:spcBef>
          <a:spcPts val="0"/>
        </a:spcBef>
        <a:spcAft>
          <a:spcPts val="1900"/>
        </a:spcAft>
        <a:buFont typeface="Arial" panose="020B0604020202020204" pitchFamily="34" charset="0"/>
        <a:buNone/>
        <a:defRPr sz="1600" b="0" kern="1200">
          <a:solidFill>
            <a:schemeClr val="accent1"/>
          </a:solidFill>
          <a:latin typeface="+mj-lt"/>
          <a:ea typeface="+mn-ea"/>
          <a:cs typeface="+mn-cs"/>
        </a:defRPr>
      </a:lvl1pPr>
      <a:lvl2pPr marL="0" indent="0" algn="l" defTabSz="914400" rtl="0" eaLnBrk="1" latinLnBrk="0" hangingPunct="1">
        <a:lnSpc>
          <a:spcPct val="110000"/>
        </a:lnSpc>
        <a:spcBef>
          <a:spcPts val="0"/>
        </a:spcBef>
        <a:spcAft>
          <a:spcPts val="1900"/>
        </a:spcAft>
        <a:buFont typeface="Arial" panose="020B0604020202020204" pitchFamily="34" charset="0"/>
        <a:buNone/>
        <a:defRPr sz="1400" kern="1200">
          <a:solidFill>
            <a:schemeClr val="tx1"/>
          </a:solidFill>
          <a:latin typeface="+mn-lt"/>
          <a:ea typeface="+mn-ea"/>
          <a:cs typeface="+mn-cs"/>
        </a:defRPr>
      </a:lvl2pPr>
      <a:lvl3pPr marL="0" indent="0" algn="l" defTabSz="914400" rtl="0" eaLnBrk="1" latinLnBrk="0" hangingPunct="1">
        <a:lnSpc>
          <a:spcPct val="110000"/>
        </a:lnSpc>
        <a:spcBef>
          <a:spcPts val="0"/>
        </a:spcBef>
        <a:buFont typeface="Arial" panose="020B0604020202020204" pitchFamily="34" charset="0"/>
        <a:buNone/>
        <a:defRPr sz="1400" b="0" kern="1200">
          <a:solidFill>
            <a:schemeClr val="tx1"/>
          </a:solidFill>
          <a:latin typeface="+mj-lt"/>
          <a:ea typeface="+mn-ea"/>
          <a:cs typeface="+mn-cs"/>
        </a:defRPr>
      </a:lvl3pPr>
      <a:lvl4pPr marL="180000" indent="-180000" algn="l" defTabSz="914400" rtl="0" eaLnBrk="1" latinLnBrk="0" hangingPunct="1">
        <a:lnSpc>
          <a:spcPct val="110000"/>
        </a:lnSpc>
        <a:spcBef>
          <a:spcPts val="0"/>
        </a:spcBef>
        <a:buClr>
          <a:schemeClr val="accent1"/>
        </a:buClr>
        <a:buFont typeface="Wingdings" panose="05000000000000000000" pitchFamily="2" charset="2"/>
        <a:buChar char="§"/>
        <a:defRPr sz="1400" kern="1200">
          <a:solidFill>
            <a:schemeClr val="tx1"/>
          </a:solidFill>
          <a:latin typeface="+mn-lt"/>
          <a:ea typeface="+mn-ea"/>
          <a:cs typeface="+mn-cs"/>
        </a:defRPr>
      </a:lvl4pPr>
      <a:lvl5pPr marL="36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5pPr>
      <a:lvl6pPr marL="54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6pPr>
      <a:lvl7pPr marL="216000" indent="-216000" algn="l" defTabSz="914400" rtl="0" eaLnBrk="1" latinLnBrk="0" hangingPunct="1">
        <a:lnSpc>
          <a:spcPct val="110000"/>
        </a:lnSpc>
        <a:spcBef>
          <a:spcPts val="0"/>
        </a:spcBef>
        <a:buClr>
          <a:schemeClr val="accent1"/>
        </a:buClr>
        <a:buFont typeface="+mj-lt"/>
        <a:buAutoNum type="arabicPeriod"/>
        <a:defRPr sz="1400" kern="1200">
          <a:solidFill>
            <a:schemeClr val="tx1"/>
          </a:solidFill>
          <a:latin typeface="+mn-lt"/>
          <a:ea typeface="+mn-ea"/>
          <a:cs typeface="+mn-cs"/>
        </a:defRPr>
      </a:lvl7pPr>
      <a:lvl8pPr marL="432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8pPr>
      <a:lvl9pPr marL="648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02">
          <p15:clr>
            <a:srgbClr val="F26B43"/>
          </p15:clr>
        </p15:guide>
        <p15:guide id="2" pos="7378">
          <p15:clr>
            <a:srgbClr val="F26B43"/>
          </p15:clr>
        </p15:guide>
        <p15:guide id="3" orient="horz" pos="300">
          <p15:clr>
            <a:srgbClr val="F26B43"/>
          </p15:clr>
        </p15:guide>
        <p15:guide id="4" orient="horz" pos="4133">
          <p15:clr>
            <a:srgbClr val="F26B43"/>
          </p15:clr>
        </p15:guide>
        <p15:guide id="5" orient="horz" pos="3770">
          <p15:clr>
            <a:srgbClr val="F26B43"/>
          </p15:clr>
        </p15:guide>
        <p15:guide id="8" orient="horz" pos="1071">
          <p15:clr>
            <a:srgbClr val="F26B43"/>
          </p15:clr>
        </p15:guide>
        <p15:guide id="9" orient="horz" pos="3876">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7" Type="http://schemas.openxmlformats.org/officeDocument/2006/relationships/image" Target="../media/image8.gif"/><Relationship Id="rId2" Type="http://schemas.openxmlformats.org/officeDocument/2006/relationships/slideLayout" Target="../slideLayouts/slideLayout12.xml"/><Relationship Id="rId1" Type="http://schemas.openxmlformats.org/officeDocument/2006/relationships/tags" Target="../tags/tag31.xml"/><Relationship Id="rId6" Type="http://schemas.openxmlformats.org/officeDocument/2006/relationships/image" Target="../media/image7.png"/><Relationship Id="rId5" Type="http://schemas.openxmlformats.org/officeDocument/2006/relationships/image" Target="../media/image1.emf"/><Relationship Id="rId4" Type="http://schemas.openxmlformats.org/officeDocument/2006/relationships/oleObject" Target="../embeddings/oleObject31.bin"/></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7" Type="http://schemas.openxmlformats.org/officeDocument/2006/relationships/image" Target="../media/image8.gif"/><Relationship Id="rId2" Type="http://schemas.openxmlformats.org/officeDocument/2006/relationships/slideLayout" Target="../slideLayouts/slideLayout19.xml"/><Relationship Id="rId1" Type="http://schemas.openxmlformats.org/officeDocument/2006/relationships/tags" Target="../tags/tag40.xml"/><Relationship Id="rId6" Type="http://schemas.openxmlformats.org/officeDocument/2006/relationships/image" Target="../media/image7.png"/><Relationship Id="rId5" Type="http://schemas.openxmlformats.org/officeDocument/2006/relationships/image" Target="../media/image1.emf"/><Relationship Id="rId4" Type="http://schemas.openxmlformats.org/officeDocument/2006/relationships/oleObject" Target="../embeddings/oleObject40.bin"/></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7" Type="http://schemas.openxmlformats.org/officeDocument/2006/relationships/image" Target="../media/image8.gif"/><Relationship Id="rId2" Type="http://schemas.openxmlformats.org/officeDocument/2006/relationships/slideLayout" Target="../slideLayouts/slideLayout14.xml"/><Relationship Id="rId1" Type="http://schemas.openxmlformats.org/officeDocument/2006/relationships/tags" Target="../tags/tag41.xml"/><Relationship Id="rId6" Type="http://schemas.openxmlformats.org/officeDocument/2006/relationships/image" Target="../media/image7.png"/><Relationship Id="rId5" Type="http://schemas.openxmlformats.org/officeDocument/2006/relationships/image" Target="../media/image1.emf"/><Relationship Id="rId4" Type="http://schemas.openxmlformats.org/officeDocument/2006/relationships/oleObject" Target="../embeddings/oleObject41.bin"/></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7" Type="http://schemas.openxmlformats.org/officeDocument/2006/relationships/image" Target="../media/image8.gif"/><Relationship Id="rId2" Type="http://schemas.openxmlformats.org/officeDocument/2006/relationships/slideLayout" Target="../slideLayouts/slideLayout19.xml"/><Relationship Id="rId1" Type="http://schemas.openxmlformats.org/officeDocument/2006/relationships/tags" Target="../tags/tag42.xml"/><Relationship Id="rId6" Type="http://schemas.openxmlformats.org/officeDocument/2006/relationships/image" Target="../media/image7.png"/><Relationship Id="rId5" Type="http://schemas.openxmlformats.org/officeDocument/2006/relationships/image" Target="../media/image1.emf"/><Relationship Id="rId4" Type="http://schemas.openxmlformats.org/officeDocument/2006/relationships/oleObject" Target="../embeddings/oleObject42.bin"/></Relationships>
</file>

<file path=ppt/slides/_rels/slide13.xml.rels><?xml version="1.0" encoding="UTF-8" standalone="yes"?>
<Relationships xmlns="http://schemas.openxmlformats.org/package/2006/relationships"><Relationship Id="rId8" Type="http://schemas.openxmlformats.org/officeDocument/2006/relationships/image" Target="../media/image8.gif"/><Relationship Id="rId3" Type="http://schemas.openxmlformats.org/officeDocument/2006/relationships/notesSlide" Target="../notesSlides/notesSlide13.xml"/><Relationship Id="rId7" Type="http://schemas.openxmlformats.org/officeDocument/2006/relationships/image" Target="../media/image7.png"/><Relationship Id="rId2" Type="http://schemas.openxmlformats.org/officeDocument/2006/relationships/slideLayout" Target="../slideLayouts/slideLayout14.xml"/><Relationship Id="rId1" Type="http://schemas.openxmlformats.org/officeDocument/2006/relationships/tags" Target="../tags/tag43.xml"/><Relationship Id="rId6" Type="http://schemas.openxmlformats.org/officeDocument/2006/relationships/image" Target="../media/image11.jpeg"/><Relationship Id="rId5" Type="http://schemas.openxmlformats.org/officeDocument/2006/relationships/image" Target="../media/image1.emf"/><Relationship Id="rId4" Type="http://schemas.openxmlformats.org/officeDocument/2006/relationships/oleObject" Target="../embeddings/oleObject43.bin"/></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7" Type="http://schemas.openxmlformats.org/officeDocument/2006/relationships/image" Target="../media/image8.gif"/><Relationship Id="rId2" Type="http://schemas.openxmlformats.org/officeDocument/2006/relationships/slideLayout" Target="../slideLayouts/slideLayout14.xml"/><Relationship Id="rId1" Type="http://schemas.openxmlformats.org/officeDocument/2006/relationships/tags" Target="../tags/tag44.xml"/><Relationship Id="rId6" Type="http://schemas.openxmlformats.org/officeDocument/2006/relationships/image" Target="../media/image7.png"/><Relationship Id="rId5" Type="http://schemas.openxmlformats.org/officeDocument/2006/relationships/image" Target="../media/image1.emf"/><Relationship Id="rId4" Type="http://schemas.openxmlformats.org/officeDocument/2006/relationships/oleObject" Target="../embeddings/oleObject44.bin"/></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7" Type="http://schemas.openxmlformats.org/officeDocument/2006/relationships/image" Target="../media/image8.gif"/><Relationship Id="rId2" Type="http://schemas.openxmlformats.org/officeDocument/2006/relationships/slideLayout" Target="../slideLayouts/slideLayout19.xml"/><Relationship Id="rId1" Type="http://schemas.openxmlformats.org/officeDocument/2006/relationships/tags" Target="../tags/tag45.xml"/><Relationship Id="rId6" Type="http://schemas.openxmlformats.org/officeDocument/2006/relationships/image" Target="../media/image7.png"/><Relationship Id="rId5" Type="http://schemas.openxmlformats.org/officeDocument/2006/relationships/image" Target="../media/image1.emf"/><Relationship Id="rId4" Type="http://schemas.openxmlformats.org/officeDocument/2006/relationships/oleObject" Target="../embeddings/oleObject45.bin"/></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7" Type="http://schemas.openxmlformats.org/officeDocument/2006/relationships/image" Target="../media/image8.gif"/><Relationship Id="rId2" Type="http://schemas.openxmlformats.org/officeDocument/2006/relationships/slideLayout" Target="../slideLayouts/slideLayout15.xml"/><Relationship Id="rId1" Type="http://schemas.openxmlformats.org/officeDocument/2006/relationships/tags" Target="../tags/tag46.xml"/><Relationship Id="rId6" Type="http://schemas.openxmlformats.org/officeDocument/2006/relationships/image" Target="../media/image7.png"/><Relationship Id="rId5" Type="http://schemas.openxmlformats.org/officeDocument/2006/relationships/image" Target="../media/image1.emf"/><Relationship Id="rId4" Type="http://schemas.openxmlformats.org/officeDocument/2006/relationships/oleObject" Target="../embeddings/oleObject46.bin"/></Relationships>
</file>

<file path=ppt/slides/_rels/slide17.xml.rels><?xml version="1.0" encoding="UTF-8" standalone="yes"?>
<Relationships xmlns="http://schemas.openxmlformats.org/package/2006/relationships"><Relationship Id="rId8" Type="http://schemas.openxmlformats.org/officeDocument/2006/relationships/image" Target="../media/image12.jpg"/><Relationship Id="rId3" Type="http://schemas.openxmlformats.org/officeDocument/2006/relationships/notesSlide" Target="../notesSlides/notesSlide17.xml"/><Relationship Id="rId7" Type="http://schemas.openxmlformats.org/officeDocument/2006/relationships/image" Target="../media/image8.gif"/><Relationship Id="rId2" Type="http://schemas.openxmlformats.org/officeDocument/2006/relationships/slideLayout" Target="../slideLayouts/slideLayout15.xml"/><Relationship Id="rId1" Type="http://schemas.openxmlformats.org/officeDocument/2006/relationships/tags" Target="../tags/tag47.xml"/><Relationship Id="rId6" Type="http://schemas.openxmlformats.org/officeDocument/2006/relationships/image" Target="../media/image7.png"/><Relationship Id="rId5" Type="http://schemas.openxmlformats.org/officeDocument/2006/relationships/image" Target="../media/image1.emf"/><Relationship Id="rId4" Type="http://schemas.openxmlformats.org/officeDocument/2006/relationships/oleObject" Target="../embeddings/oleObject47.bin"/><Relationship Id="rId9" Type="http://schemas.openxmlformats.org/officeDocument/2006/relationships/image" Target="../media/image13.png"/></Relationships>
</file>

<file path=ppt/slides/_rels/slide18.xml.rels><?xml version="1.0" encoding="UTF-8" standalone="yes"?>
<Relationships xmlns="http://schemas.openxmlformats.org/package/2006/relationships"><Relationship Id="rId8" Type="http://schemas.openxmlformats.org/officeDocument/2006/relationships/image" Target="../media/image8.gif"/><Relationship Id="rId3" Type="http://schemas.openxmlformats.org/officeDocument/2006/relationships/notesSlide" Target="../notesSlides/notesSlide18.xml"/><Relationship Id="rId7" Type="http://schemas.openxmlformats.org/officeDocument/2006/relationships/image" Target="../media/image7.png"/><Relationship Id="rId2" Type="http://schemas.openxmlformats.org/officeDocument/2006/relationships/slideLayout" Target="../slideLayouts/slideLayout14.xml"/><Relationship Id="rId1" Type="http://schemas.openxmlformats.org/officeDocument/2006/relationships/tags" Target="../tags/tag48.xml"/><Relationship Id="rId6" Type="http://schemas.openxmlformats.org/officeDocument/2006/relationships/image" Target="../media/image14.png"/><Relationship Id="rId5" Type="http://schemas.openxmlformats.org/officeDocument/2006/relationships/image" Target="../media/image1.emf"/><Relationship Id="rId4" Type="http://schemas.openxmlformats.org/officeDocument/2006/relationships/oleObject" Target="../embeddings/oleObject48.bin"/></Relationships>
</file>

<file path=ppt/slides/_rels/slide19.xml.rels><?xml version="1.0" encoding="UTF-8" standalone="yes"?>
<Relationships xmlns="http://schemas.openxmlformats.org/package/2006/relationships"><Relationship Id="rId8" Type="http://schemas.openxmlformats.org/officeDocument/2006/relationships/image" Target="../media/image17.jpg"/><Relationship Id="rId3" Type="http://schemas.openxmlformats.org/officeDocument/2006/relationships/notesSlide" Target="../notesSlides/notesSlide19.xml"/><Relationship Id="rId7" Type="http://schemas.openxmlformats.org/officeDocument/2006/relationships/image" Target="../media/image16.png"/><Relationship Id="rId2" Type="http://schemas.openxmlformats.org/officeDocument/2006/relationships/slideLayout" Target="../slideLayouts/slideLayout14.xml"/><Relationship Id="rId1" Type="http://schemas.openxmlformats.org/officeDocument/2006/relationships/tags" Target="../tags/tag49.xml"/><Relationship Id="rId6" Type="http://schemas.openxmlformats.org/officeDocument/2006/relationships/image" Target="../media/image15.png"/><Relationship Id="rId11" Type="http://schemas.openxmlformats.org/officeDocument/2006/relationships/image" Target="../media/image8.gif"/><Relationship Id="rId5" Type="http://schemas.openxmlformats.org/officeDocument/2006/relationships/image" Target="../media/image1.emf"/><Relationship Id="rId10" Type="http://schemas.openxmlformats.org/officeDocument/2006/relationships/image" Target="../media/image7.png"/><Relationship Id="rId4" Type="http://schemas.openxmlformats.org/officeDocument/2006/relationships/oleObject" Target="../embeddings/oleObject49.bin"/><Relationship Id="rId9" Type="http://schemas.openxmlformats.org/officeDocument/2006/relationships/image" Target="../media/image18.jpe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7" Type="http://schemas.openxmlformats.org/officeDocument/2006/relationships/image" Target="../media/image8.gif"/><Relationship Id="rId2" Type="http://schemas.openxmlformats.org/officeDocument/2006/relationships/slideLayout" Target="../slideLayouts/slideLayout19.xml"/><Relationship Id="rId1" Type="http://schemas.openxmlformats.org/officeDocument/2006/relationships/tags" Target="../tags/tag32.xml"/><Relationship Id="rId6" Type="http://schemas.openxmlformats.org/officeDocument/2006/relationships/image" Target="../media/image7.png"/><Relationship Id="rId5" Type="http://schemas.openxmlformats.org/officeDocument/2006/relationships/image" Target="../media/image1.emf"/><Relationship Id="rId4" Type="http://schemas.openxmlformats.org/officeDocument/2006/relationships/oleObject" Target="../embeddings/oleObject32.bin"/></Relationships>
</file>

<file path=ppt/slides/_rels/slide20.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notesSlide" Target="../notesSlides/notesSlide20.xml"/><Relationship Id="rId7" Type="http://schemas.openxmlformats.org/officeDocument/2006/relationships/image" Target="../media/image8.gif"/><Relationship Id="rId2" Type="http://schemas.openxmlformats.org/officeDocument/2006/relationships/slideLayout" Target="../slideLayouts/slideLayout14.xml"/><Relationship Id="rId1" Type="http://schemas.openxmlformats.org/officeDocument/2006/relationships/tags" Target="../tags/tag50.xml"/><Relationship Id="rId6" Type="http://schemas.openxmlformats.org/officeDocument/2006/relationships/image" Target="../media/image7.png"/><Relationship Id="rId5" Type="http://schemas.openxmlformats.org/officeDocument/2006/relationships/image" Target="../media/image1.emf"/><Relationship Id="rId4" Type="http://schemas.openxmlformats.org/officeDocument/2006/relationships/oleObject" Target="../embeddings/oleObject50.bin"/></Relationships>
</file>

<file path=ppt/slides/_rels/slide21.xml.rels><?xml version="1.0" encoding="UTF-8" standalone="yes"?>
<Relationships xmlns="http://schemas.openxmlformats.org/package/2006/relationships"><Relationship Id="rId8" Type="http://schemas.openxmlformats.org/officeDocument/2006/relationships/image" Target="../media/image8.gif"/><Relationship Id="rId3" Type="http://schemas.openxmlformats.org/officeDocument/2006/relationships/notesSlide" Target="../notesSlides/notesSlide21.xml"/><Relationship Id="rId7" Type="http://schemas.openxmlformats.org/officeDocument/2006/relationships/image" Target="../media/image7.png"/><Relationship Id="rId2" Type="http://schemas.openxmlformats.org/officeDocument/2006/relationships/slideLayout" Target="../slideLayouts/slideLayout14.xml"/><Relationship Id="rId1" Type="http://schemas.openxmlformats.org/officeDocument/2006/relationships/tags" Target="../tags/tag51.xml"/><Relationship Id="rId6" Type="http://schemas.openxmlformats.org/officeDocument/2006/relationships/image" Target="../media/image20.png"/><Relationship Id="rId5" Type="http://schemas.openxmlformats.org/officeDocument/2006/relationships/image" Target="../media/image1.emf"/><Relationship Id="rId4" Type="http://schemas.openxmlformats.org/officeDocument/2006/relationships/oleObject" Target="../embeddings/oleObject51.bin"/></Relationships>
</file>

<file path=ppt/slides/_rels/slide22.xml.rels><?xml version="1.0" encoding="UTF-8" standalone="yes"?>
<Relationships xmlns="http://schemas.openxmlformats.org/package/2006/relationships"><Relationship Id="rId8" Type="http://schemas.openxmlformats.org/officeDocument/2006/relationships/image" Target="../media/image8.gif"/><Relationship Id="rId3" Type="http://schemas.openxmlformats.org/officeDocument/2006/relationships/notesSlide" Target="../notesSlides/notesSlide22.xml"/><Relationship Id="rId7" Type="http://schemas.openxmlformats.org/officeDocument/2006/relationships/image" Target="../media/image7.png"/><Relationship Id="rId2" Type="http://schemas.openxmlformats.org/officeDocument/2006/relationships/slideLayout" Target="../slideLayouts/slideLayout14.xml"/><Relationship Id="rId1" Type="http://schemas.openxmlformats.org/officeDocument/2006/relationships/tags" Target="../tags/tag52.xml"/><Relationship Id="rId6" Type="http://schemas.openxmlformats.org/officeDocument/2006/relationships/image" Target="../media/image21.png"/><Relationship Id="rId5" Type="http://schemas.openxmlformats.org/officeDocument/2006/relationships/image" Target="../media/image1.emf"/><Relationship Id="rId4" Type="http://schemas.openxmlformats.org/officeDocument/2006/relationships/oleObject" Target="../embeddings/oleObject52.bin"/></Relationships>
</file>

<file path=ppt/slides/_rels/slide23.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notesSlide" Target="../notesSlides/notesSlide23.xml"/><Relationship Id="rId7" Type="http://schemas.openxmlformats.org/officeDocument/2006/relationships/image" Target="../media/image1.emf"/><Relationship Id="rId2" Type="http://schemas.openxmlformats.org/officeDocument/2006/relationships/slideLayout" Target="../slideLayouts/slideLayout14.xml"/><Relationship Id="rId1" Type="http://schemas.openxmlformats.org/officeDocument/2006/relationships/tags" Target="../tags/tag53.xml"/><Relationship Id="rId6" Type="http://schemas.openxmlformats.org/officeDocument/2006/relationships/oleObject" Target="../embeddings/oleObject53.bin"/><Relationship Id="rId5" Type="http://schemas.openxmlformats.org/officeDocument/2006/relationships/image" Target="../media/image8.gif"/><Relationship Id="rId4" Type="http://schemas.openxmlformats.org/officeDocument/2006/relationships/image" Target="../media/image7.png"/></Relationships>
</file>

<file path=ppt/slides/_rels/slide24.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notesSlide" Target="../notesSlides/notesSlide24.xml"/><Relationship Id="rId7" Type="http://schemas.openxmlformats.org/officeDocument/2006/relationships/image" Target="../media/image1.emf"/><Relationship Id="rId2" Type="http://schemas.openxmlformats.org/officeDocument/2006/relationships/slideLayout" Target="../slideLayouts/slideLayout14.xml"/><Relationship Id="rId1" Type="http://schemas.openxmlformats.org/officeDocument/2006/relationships/tags" Target="../tags/tag54.xml"/><Relationship Id="rId6" Type="http://schemas.openxmlformats.org/officeDocument/2006/relationships/oleObject" Target="../embeddings/oleObject53.bin"/><Relationship Id="rId5" Type="http://schemas.openxmlformats.org/officeDocument/2006/relationships/image" Target="../media/image7.png"/><Relationship Id="rId4" Type="http://schemas.openxmlformats.org/officeDocument/2006/relationships/image" Target="../media/image8.gif"/></Relationships>
</file>

<file path=ppt/slides/_rels/slide25.xml.rels><?xml version="1.0" encoding="UTF-8" standalone="yes"?>
<Relationships xmlns="http://schemas.openxmlformats.org/package/2006/relationships"><Relationship Id="rId8" Type="http://schemas.openxmlformats.org/officeDocument/2006/relationships/image" Target="../media/image8.gif"/><Relationship Id="rId3" Type="http://schemas.openxmlformats.org/officeDocument/2006/relationships/notesSlide" Target="../notesSlides/notesSlide25.xml"/><Relationship Id="rId7" Type="http://schemas.openxmlformats.org/officeDocument/2006/relationships/image" Target="../media/image7.png"/><Relationship Id="rId2" Type="http://schemas.openxmlformats.org/officeDocument/2006/relationships/slideLayout" Target="../slideLayouts/slideLayout14.xml"/><Relationship Id="rId1" Type="http://schemas.openxmlformats.org/officeDocument/2006/relationships/tags" Target="../tags/tag55.xml"/><Relationship Id="rId6" Type="http://schemas.openxmlformats.org/officeDocument/2006/relationships/image" Target="../media/image22.png"/><Relationship Id="rId5" Type="http://schemas.openxmlformats.org/officeDocument/2006/relationships/image" Target="../media/image1.emf"/><Relationship Id="rId4" Type="http://schemas.openxmlformats.org/officeDocument/2006/relationships/oleObject" Target="../embeddings/oleObject53.bin"/></Relationships>
</file>

<file path=ppt/slides/_rels/slide26.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notesSlide" Target="../notesSlides/notesSlide26.xml"/><Relationship Id="rId7" Type="http://schemas.openxmlformats.org/officeDocument/2006/relationships/image" Target="../media/image24.png"/><Relationship Id="rId2" Type="http://schemas.openxmlformats.org/officeDocument/2006/relationships/slideLayout" Target="../slideLayouts/slideLayout14.xml"/><Relationship Id="rId1" Type="http://schemas.openxmlformats.org/officeDocument/2006/relationships/tags" Target="../tags/tag56.xml"/><Relationship Id="rId6" Type="http://schemas.openxmlformats.org/officeDocument/2006/relationships/image" Target="../media/image23.jpeg"/><Relationship Id="rId5" Type="http://schemas.openxmlformats.org/officeDocument/2006/relationships/image" Target="../media/image1.emf"/><Relationship Id="rId4" Type="http://schemas.openxmlformats.org/officeDocument/2006/relationships/oleObject" Target="../embeddings/oleObject54.bin"/><Relationship Id="rId9" Type="http://schemas.openxmlformats.org/officeDocument/2006/relationships/image" Target="../media/image8.gif"/></Relationships>
</file>

<file path=ppt/slides/_rels/slide27.xml.rels><?xml version="1.0" encoding="UTF-8" standalone="yes"?>
<Relationships xmlns="http://schemas.openxmlformats.org/package/2006/relationships"><Relationship Id="rId8" Type="http://schemas.openxmlformats.org/officeDocument/2006/relationships/image" Target="../media/image8.gif"/><Relationship Id="rId3" Type="http://schemas.openxmlformats.org/officeDocument/2006/relationships/notesSlide" Target="../notesSlides/notesSlide27.xml"/><Relationship Id="rId7" Type="http://schemas.openxmlformats.org/officeDocument/2006/relationships/image" Target="../media/image7.png"/><Relationship Id="rId2" Type="http://schemas.openxmlformats.org/officeDocument/2006/relationships/slideLayout" Target="../slideLayouts/slideLayout14.xml"/><Relationship Id="rId1" Type="http://schemas.openxmlformats.org/officeDocument/2006/relationships/tags" Target="../tags/tag57.xml"/><Relationship Id="rId6" Type="http://schemas.openxmlformats.org/officeDocument/2006/relationships/image" Target="../media/image25.png"/><Relationship Id="rId5" Type="http://schemas.openxmlformats.org/officeDocument/2006/relationships/image" Target="../media/image1.emf"/><Relationship Id="rId4" Type="http://schemas.openxmlformats.org/officeDocument/2006/relationships/oleObject" Target="../embeddings/oleObject55.bin"/></Relationships>
</file>

<file path=ppt/slides/_rels/slide28.xml.rels><?xml version="1.0" encoding="UTF-8" standalone="yes"?>
<Relationships xmlns="http://schemas.openxmlformats.org/package/2006/relationships"><Relationship Id="rId8" Type="http://schemas.openxmlformats.org/officeDocument/2006/relationships/image" Target="../media/image8.gif"/><Relationship Id="rId3" Type="http://schemas.openxmlformats.org/officeDocument/2006/relationships/notesSlide" Target="../notesSlides/notesSlide28.xml"/><Relationship Id="rId7" Type="http://schemas.openxmlformats.org/officeDocument/2006/relationships/image" Target="../media/image7.png"/><Relationship Id="rId2" Type="http://schemas.openxmlformats.org/officeDocument/2006/relationships/slideLayout" Target="../slideLayouts/slideLayout14.xml"/><Relationship Id="rId1" Type="http://schemas.openxmlformats.org/officeDocument/2006/relationships/tags" Target="../tags/tag58.xml"/><Relationship Id="rId6" Type="http://schemas.openxmlformats.org/officeDocument/2006/relationships/image" Target="../media/image26.png"/><Relationship Id="rId5" Type="http://schemas.openxmlformats.org/officeDocument/2006/relationships/image" Target="../media/image1.emf"/><Relationship Id="rId4" Type="http://schemas.openxmlformats.org/officeDocument/2006/relationships/oleObject" Target="../embeddings/oleObject56.bin"/></Relationships>
</file>

<file path=ppt/slides/_rels/slide29.xml.rels><?xml version="1.0" encoding="UTF-8" standalone="yes"?>
<Relationships xmlns="http://schemas.openxmlformats.org/package/2006/relationships"><Relationship Id="rId8" Type="http://schemas.openxmlformats.org/officeDocument/2006/relationships/image" Target="../media/image8.gif"/><Relationship Id="rId3" Type="http://schemas.openxmlformats.org/officeDocument/2006/relationships/notesSlide" Target="../notesSlides/notesSlide29.xml"/><Relationship Id="rId7" Type="http://schemas.openxmlformats.org/officeDocument/2006/relationships/image" Target="../media/image7.png"/><Relationship Id="rId2" Type="http://schemas.openxmlformats.org/officeDocument/2006/relationships/slideLayout" Target="../slideLayouts/slideLayout14.xml"/><Relationship Id="rId1" Type="http://schemas.openxmlformats.org/officeDocument/2006/relationships/tags" Target="../tags/tag59.xml"/><Relationship Id="rId6" Type="http://schemas.openxmlformats.org/officeDocument/2006/relationships/image" Target="../media/image27.png"/><Relationship Id="rId5" Type="http://schemas.openxmlformats.org/officeDocument/2006/relationships/image" Target="../media/image1.emf"/><Relationship Id="rId4" Type="http://schemas.openxmlformats.org/officeDocument/2006/relationships/oleObject" Target="../embeddings/oleObject57.bin"/><Relationship Id="rId9" Type="http://schemas.openxmlformats.org/officeDocument/2006/relationships/image" Target="../media/image28.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7" Type="http://schemas.openxmlformats.org/officeDocument/2006/relationships/image" Target="../media/image8.gif"/><Relationship Id="rId2" Type="http://schemas.openxmlformats.org/officeDocument/2006/relationships/slideLayout" Target="../slideLayouts/slideLayout19.xml"/><Relationship Id="rId1" Type="http://schemas.openxmlformats.org/officeDocument/2006/relationships/tags" Target="../tags/tag33.xml"/><Relationship Id="rId6" Type="http://schemas.openxmlformats.org/officeDocument/2006/relationships/image" Target="../media/image7.png"/><Relationship Id="rId5" Type="http://schemas.openxmlformats.org/officeDocument/2006/relationships/image" Target="../media/image1.emf"/><Relationship Id="rId4" Type="http://schemas.openxmlformats.org/officeDocument/2006/relationships/oleObject" Target="../embeddings/oleObject33.bin"/></Relationships>
</file>

<file path=ppt/slides/_rels/slide30.xml.rels><?xml version="1.0" encoding="UTF-8" standalone="yes"?>
<Relationships xmlns="http://schemas.openxmlformats.org/package/2006/relationships"><Relationship Id="rId8" Type="http://schemas.openxmlformats.org/officeDocument/2006/relationships/image" Target="../media/image8.gif"/><Relationship Id="rId3" Type="http://schemas.openxmlformats.org/officeDocument/2006/relationships/notesSlide" Target="../notesSlides/notesSlide30.xml"/><Relationship Id="rId7" Type="http://schemas.openxmlformats.org/officeDocument/2006/relationships/image" Target="../media/image7.png"/><Relationship Id="rId2" Type="http://schemas.openxmlformats.org/officeDocument/2006/relationships/slideLayout" Target="../slideLayouts/slideLayout14.xml"/><Relationship Id="rId1" Type="http://schemas.openxmlformats.org/officeDocument/2006/relationships/tags" Target="../tags/tag60.xml"/><Relationship Id="rId6" Type="http://schemas.openxmlformats.org/officeDocument/2006/relationships/image" Target="../media/image29.png"/><Relationship Id="rId5" Type="http://schemas.openxmlformats.org/officeDocument/2006/relationships/image" Target="../media/image1.emf"/><Relationship Id="rId4" Type="http://schemas.openxmlformats.org/officeDocument/2006/relationships/oleObject" Target="../embeddings/oleObject58.bin"/></Relationships>
</file>

<file path=ppt/slides/_rels/slide31.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oleObject" Target="../embeddings/oleObject59.bin"/><Relationship Id="rId7" Type="http://schemas.openxmlformats.org/officeDocument/2006/relationships/image" Target="../media/image8.gif"/><Relationship Id="rId2" Type="http://schemas.openxmlformats.org/officeDocument/2006/relationships/slideLayout" Target="../slideLayouts/slideLayout14.xml"/><Relationship Id="rId1" Type="http://schemas.openxmlformats.org/officeDocument/2006/relationships/tags" Target="../tags/tag61.xml"/><Relationship Id="rId6" Type="http://schemas.openxmlformats.org/officeDocument/2006/relationships/image" Target="../media/image7.png"/><Relationship Id="rId5" Type="http://schemas.openxmlformats.org/officeDocument/2006/relationships/image" Target="../media/image30.png"/><Relationship Id="rId4" Type="http://schemas.openxmlformats.org/officeDocument/2006/relationships/image" Target="../media/image1.emf"/></Relationships>
</file>

<file path=ppt/slides/_rels/slide32.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31.png"/><Relationship Id="rId7" Type="http://schemas.openxmlformats.org/officeDocument/2006/relationships/image" Target="../media/image8.gif"/><Relationship Id="rId2" Type="http://schemas.openxmlformats.org/officeDocument/2006/relationships/slideLayout" Target="../slideLayouts/slideLayout14.xml"/><Relationship Id="rId1" Type="http://schemas.openxmlformats.org/officeDocument/2006/relationships/tags" Target="../tags/tag62.xml"/><Relationship Id="rId6" Type="http://schemas.openxmlformats.org/officeDocument/2006/relationships/image" Target="../media/image7.png"/><Relationship Id="rId5" Type="http://schemas.openxmlformats.org/officeDocument/2006/relationships/image" Target="../media/image1.emf"/><Relationship Id="rId4" Type="http://schemas.openxmlformats.org/officeDocument/2006/relationships/oleObject" Target="../embeddings/oleObject60.bin"/></Relationships>
</file>

<file path=ppt/slides/_rels/slide33.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oleObject" Target="../embeddings/oleObject61.bin"/><Relationship Id="rId7" Type="http://schemas.openxmlformats.org/officeDocument/2006/relationships/image" Target="../media/image8.gif"/><Relationship Id="rId2" Type="http://schemas.openxmlformats.org/officeDocument/2006/relationships/slideLayout" Target="../slideLayouts/slideLayout14.xml"/><Relationship Id="rId1" Type="http://schemas.openxmlformats.org/officeDocument/2006/relationships/tags" Target="../tags/tag63.xml"/><Relationship Id="rId6" Type="http://schemas.openxmlformats.org/officeDocument/2006/relationships/image" Target="../media/image7.png"/><Relationship Id="rId5" Type="http://schemas.openxmlformats.org/officeDocument/2006/relationships/image" Target="../media/image33.png"/><Relationship Id="rId4" Type="http://schemas.openxmlformats.org/officeDocument/2006/relationships/image" Target="../media/image1.emf"/></Relationships>
</file>

<file path=ppt/slides/_rels/slide34.xml.rels><?xml version="1.0" encoding="UTF-8" standalone="yes"?>
<Relationships xmlns="http://schemas.openxmlformats.org/package/2006/relationships"><Relationship Id="rId3" Type="http://schemas.openxmlformats.org/officeDocument/2006/relationships/oleObject" Target="../embeddings/oleObject62.bin"/><Relationship Id="rId7" Type="http://schemas.openxmlformats.org/officeDocument/2006/relationships/image" Target="../media/image8.gif"/><Relationship Id="rId2" Type="http://schemas.openxmlformats.org/officeDocument/2006/relationships/slideLayout" Target="../slideLayouts/slideLayout14.xml"/><Relationship Id="rId1" Type="http://schemas.openxmlformats.org/officeDocument/2006/relationships/tags" Target="../tags/tag64.xml"/><Relationship Id="rId6" Type="http://schemas.openxmlformats.org/officeDocument/2006/relationships/image" Target="../media/image7.png"/><Relationship Id="rId5" Type="http://schemas.openxmlformats.org/officeDocument/2006/relationships/image" Target="../media/image34.png"/><Relationship Id="rId4" Type="http://schemas.openxmlformats.org/officeDocument/2006/relationships/image" Target="../media/image1.emf"/></Relationships>
</file>

<file path=ppt/slides/_rels/slide35.xml.rels><?xml version="1.0" encoding="UTF-8" standalone="yes"?>
<Relationships xmlns="http://schemas.openxmlformats.org/package/2006/relationships"><Relationship Id="rId8" Type="http://schemas.openxmlformats.org/officeDocument/2006/relationships/image" Target="../media/image8.gif"/><Relationship Id="rId3" Type="http://schemas.openxmlformats.org/officeDocument/2006/relationships/notesSlide" Target="../notesSlides/notesSlide31.xml"/><Relationship Id="rId7" Type="http://schemas.openxmlformats.org/officeDocument/2006/relationships/image" Target="../media/image7.png"/><Relationship Id="rId2" Type="http://schemas.openxmlformats.org/officeDocument/2006/relationships/slideLayout" Target="../slideLayouts/slideLayout14.xml"/><Relationship Id="rId1" Type="http://schemas.openxmlformats.org/officeDocument/2006/relationships/tags" Target="../tags/tag65.xml"/><Relationship Id="rId6" Type="http://schemas.openxmlformats.org/officeDocument/2006/relationships/image" Target="../media/image35.png"/><Relationship Id="rId5" Type="http://schemas.openxmlformats.org/officeDocument/2006/relationships/image" Target="../media/image1.emf"/><Relationship Id="rId4" Type="http://schemas.openxmlformats.org/officeDocument/2006/relationships/oleObject" Target="../embeddings/oleObject63.bin"/></Relationships>
</file>

<file path=ppt/slides/_rels/slide36.xml.rels><?xml version="1.0" encoding="UTF-8" standalone="yes"?>
<Relationships xmlns="http://schemas.openxmlformats.org/package/2006/relationships"><Relationship Id="rId3" Type="http://schemas.openxmlformats.org/officeDocument/2006/relationships/oleObject" Target="../embeddings/oleObject64.bin"/><Relationship Id="rId2" Type="http://schemas.openxmlformats.org/officeDocument/2006/relationships/slideLayout" Target="../slideLayouts/slideLayout19.xml"/><Relationship Id="rId1" Type="http://schemas.openxmlformats.org/officeDocument/2006/relationships/tags" Target="../tags/tag66.xml"/><Relationship Id="rId6" Type="http://schemas.openxmlformats.org/officeDocument/2006/relationships/image" Target="../media/image8.gif"/><Relationship Id="rId5" Type="http://schemas.openxmlformats.org/officeDocument/2006/relationships/image" Target="../media/image7.png"/><Relationship Id="rId4" Type="http://schemas.openxmlformats.org/officeDocument/2006/relationships/image" Target="../media/image1.emf"/></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2.xml"/><Relationship Id="rId7" Type="http://schemas.openxmlformats.org/officeDocument/2006/relationships/image" Target="../media/image8.gif"/><Relationship Id="rId2" Type="http://schemas.openxmlformats.org/officeDocument/2006/relationships/slideLayout" Target="../slideLayouts/slideLayout16.xml"/><Relationship Id="rId1" Type="http://schemas.openxmlformats.org/officeDocument/2006/relationships/tags" Target="../tags/tag67.xml"/><Relationship Id="rId6" Type="http://schemas.openxmlformats.org/officeDocument/2006/relationships/image" Target="../media/image7.png"/><Relationship Id="rId5" Type="http://schemas.openxmlformats.org/officeDocument/2006/relationships/image" Target="../media/image1.emf"/><Relationship Id="rId4" Type="http://schemas.openxmlformats.org/officeDocument/2006/relationships/oleObject" Target="../embeddings/oleObject65.bin"/></Relationships>
</file>

<file path=ppt/slides/_rels/slide38.xml.rels><?xml version="1.0" encoding="UTF-8" standalone="yes"?>
<Relationships xmlns="http://schemas.openxmlformats.org/package/2006/relationships"><Relationship Id="rId3" Type="http://schemas.openxmlformats.org/officeDocument/2006/relationships/oleObject" Target="../embeddings/oleObject66.bin"/><Relationship Id="rId2" Type="http://schemas.openxmlformats.org/officeDocument/2006/relationships/slideLayout" Target="../slideLayouts/slideLayout28.xml"/><Relationship Id="rId1" Type="http://schemas.openxmlformats.org/officeDocument/2006/relationships/tags" Target="../tags/tag68.xml"/><Relationship Id="rId6" Type="http://schemas.openxmlformats.org/officeDocument/2006/relationships/image" Target="../media/image8.gif"/><Relationship Id="rId5" Type="http://schemas.openxmlformats.org/officeDocument/2006/relationships/image" Target="../media/image36.png"/><Relationship Id="rId4" Type="http://schemas.openxmlformats.org/officeDocument/2006/relationships/image" Target="../media/image1.emf"/></Relationships>
</file>

<file path=ppt/slides/_rels/slide39.xml.rels><?xml version="1.0" encoding="UTF-8" standalone="yes"?>
<Relationships xmlns="http://schemas.openxmlformats.org/package/2006/relationships"><Relationship Id="rId8" Type="http://schemas.openxmlformats.org/officeDocument/2006/relationships/hyperlink" Target="https://unchainedrobotics.de/produkte/roboter/mobile-roboter/amr/innok-robotics-induros" TargetMode="External"/><Relationship Id="rId3" Type="http://schemas.openxmlformats.org/officeDocument/2006/relationships/hyperlink" Target="https://www.amazon.de/BrosTrend-WiFi-USB-Adapter-5dBi-Antennen/dp/B09TKG3NMY" TargetMode="External"/><Relationship Id="rId7" Type="http://schemas.openxmlformats.org/officeDocument/2006/relationships/hyperlink" Target="https://asia.doosanequipment.com/en/technology-innovation/conceptx/overview" TargetMode="External"/><Relationship Id="rId2" Type="http://schemas.openxmlformats.org/officeDocument/2006/relationships/hyperlink" Target="https://www.reichelt.de/de/de/industrial-lte-router-gps-wlan-mil-ur75l04eugw-p305569.html?PROVID=2788&amp;gclid=Cj0KCQjw7uSkBhDGARIsAMCZNJvWoT-urakJsYe6tfXxCDCSm-GmOzcUW50V3z2GZaSs34gNheodVIQaAv8jEALw_wcB&amp;&amp;r=1" TargetMode="External"/><Relationship Id="rId1" Type="http://schemas.openxmlformats.org/officeDocument/2006/relationships/slideLayout" Target="../slideLayouts/slideLayout28.xml"/><Relationship Id="rId6" Type="http://schemas.openxmlformats.org/officeDocument/2006/relationships/hyperlink" Target="https://www.brokk.com/us/product/brokk-170/" TargetMode="External"/><Relationship Id="rId11" Type="http://schemas.openxmlformats.org/officeDocument/2006/relationships/image" Target="../media/image8.gif"/><Relationship Id="rId5" Type="http://schemas.openxmlformats.org/officeDocument/2006/relationships/hyperlink" Target="https://www.tandfonline.com/doi/full/10.1080/25726668.2020.1838110" TargetMode="External"/><Relationship Id="rId10" Type="http://schemas.openxmlformats.org/officeDocument/2006/relationships/image" Target="../media/image36.png"/><Relationship Id="rId4" Type="http://schemas.openxmlformats.org/officeDocument/2006/relationships/hyperlink" Target="https://store-images.s-microsoft.com/image/apps.9320.35167414-deb9-46bd-9f5c-d7e7c7a10e98.80b6f7f2-3ecd-476c-936a-651f46b8f318.3ce34282-1278-40b3-8ee0-64a6ed676320" TargetMode="External"/><Relationship Id="rId9" Type="http://schemas.openxmlformats.org/officeDocument/2006/relationships/hyperlink" Target="https://5g-industry-campus.com/infrastructure/" TargetMode="Externa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7" Type="http://schemas.openxmlformats.org/officeDocument/2006/relationships/image" Target="../media/image8.gif"/><Relationship Id="rId2" Type="http://schemas.openxmlformats.org/officeDocument/2006/relationships/slideLayout" Target="../slideLayouts/slideLayout19.xml"/><Relationship Id="rId1" Type="http://schemas.openxmlformats.org/officeDocument/2006/relationships/tags" Target="../tags/tag34.xml"/><Relationship Id="rId6" Type="http://schemas.openxmlformats.org/officeDocument/2006/relationships/image" Target="../media/image7.png"/><Relationship Id="rId5" Type="http://schemas.openxmlformats.org/officeDocument/2006/relationships/image" Target="../media/image1.emf"/><Relationship Id="rId4" Type="http://schemas.openxmlformats.org/officeDocument/2006/relationships/oleObject" Target="../embeddings/oleObject34.bin"/></Relationships>
</file>

<file path=ppt/slides/_rels/slide40.xml.rels><?xml version="1.0" encoding="UTF-8" standalone="yes"?>
<Relationships xmlns="http://schemas.openxmlformats.org/package/2006/relationships"><Relationship Id="rId3" Type="http://schemas.openxmlformats.org/officeDocument/2006/relationships/oleObject" Target="../embeddings/oleObject67.bin"/><Relationship Id="rId2" Type="http://schemas.openxmlformats.org/officeDocument/2006/relationships/slideLayout" Target="../slideLayouts/slideLayout28.xml"/><Relationship Id="rId1" Type="http://schemas.openxmlformats.org/officeDocument/2006/relationships/tags" Target="../tags/tag69.xml"/><Relationship Id="rId6" Type="http://schemas.openxmlformats.org/officeDocument/2006/relationships/image" Target="../media/image8.gif"/><Relationship Id="rId5" Type="http://schemas.openxmlformats.org/officeDocument/2006/relationships/image" Target="../media/image36.png"/><Relationship Id="rId4" Type="http://schemas.openxmlformats.org/officeDocument/2006/relationships/image" Target="../media/image1.emf"/></Relationships>
</file>

<file path=ppt/slides/_rels/slide41.xml.rels><?xml version="1.0" encoding="UTF-8" standalone="yes"?>
<Relationships xmlns="http://schemas.openxmlformats.org/package/2006/relationships"><Relationship Id="rId3" Type="http://schemas.openxmlformats.org/officeDocument/2006/relationships/oleObject" Target="../embeddings/oleObject68.bin"/><Relationship Id="rId7" Type="http://schemas.openxmlformats.org/officeDocument/2006/relationships/image" Target="../media/image8.gif"/><Relationship Id="rId2" Type="http://schemas.openxmlformats.org/officeDocument/2006/relationships/slideLayout" Target="../slideLayouts/slideLayout14.xml"/><Relationship Id="rId1" Type="http://schemas.openxmlformats.org/officeDocument/2006/relationships/tags" Target="../tags/tag70.xml"/><Relationship Id="rId6" Type="http://schemas.openxmlformats.org/officeDocument/2006/relationships/image" Target="../media/image7.png"/><Relationship Id="rId5" Type="http://schemas.openxmlformats.org/officeDocument/2006/relationships/image" Target="../media/image37.png"/><Relationship Id="rId4" Type="http://schemas.openxmlformats.org/officeDocument/2006/relationships/image" Target="../media/image1.emf"/></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7" Type="http://schemas.openxmlformats.org/officeDocument/2006/relationships/image" Target="../media/image8.gif"/><Relationship Id="rId2" Type="http://schemas.openxmlformats.org/officeDocument/2006/relationships/slideLayout" Target="../slideLayouts/slideLayout19.xml"/><Relationship Id="rId1" Type="http://schemas.openxmlformats.org/officeDocument/2006/relationships/tags" Target="../tags/tag35.xml"/><Relationship Id="rId6" Type="http://schemas.openxmlformats.org/officeDocument/2006/relationships/image" Target="../media/image7.png"/><Relationship Id="rId5" Type="http://schemas.openxmlformats.org/officeDocument/2006/relationships/image" Target="../media/image1.emf"/><Relationship Id="rId4" Type="http://schemas.openxmlformats.org/officeDocument/2006/relationships/oleObject" Target="../embeddings/oleObject35.bin"/></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7" Type="http://schemas.openxmlformats.org/officeDocument/2006/relationships/image" Target="../media/image8.gif"/><Relationship Id="rId2" Type="http://schemas.openxmlformats.org/officeDocument/2006/relationships/slideLayout" Target="../slideLayouts/slideLayout19.xml"/><Relationship Id="rId1" Type="http://schemas.openxmlformats.org/officeDocument/2006/relationships/tags" Target="../tags/tag36.xml"/><Relationship Id="rId6" Type="http://schemas.openxmlformats.org/officeDocument/2006/relationships/image" Target="../media/image7.png"/><Relationship Id="rId5" Type="http://schemas.openxmlformats.org/officeDocument/2006/relationships/image" Target="../media/image1.emf"/><Relationship Id="rId4" Type="http://schemas.openxmlformats.org/officeDocument/2006/relationships/oleObject" Target="../embeddings/oleObject36.bin"/></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7" Type="http://schemas.openxmlformats.org/officeDocument/2006/relationships/image" Target="../media/image8.gif"/><Relationship Id="rId2" Type="http://schemas.openxmlformats.org/officeDocument/2006/relationships/slideLayout" Target="../slideLayouts/slideLayout19.xml"/><Relationship Id="rId1" Type="http://schemas.openxmlformats.org/officeDocument/2006/relationships/tags" Target="../tags/tag37.xml"/><Relationship Id="rId6" Type="http://schemas.openxmlformats.org/officeDocument/2006/relationships/image" Target="../media/image7.png"/><Relationship Id="rId5" Type="http://schemas.openxmlformats.org/officeDocument/2006/relationships/image" Target="../media/image1.emf"/><Relationship Id="rId4" Type="http://schemas.openxmlformats.org/officeDocument/2006/relationships/oleObject" Target="../embeddings/oleObject37.bin"/></Relationships>
</file>

<file path=ppt/slides/_rels/slide8.xml.rels><?xml version="1.0" encoding="UTF-8" standalone="yes"?>
<Relationships xmlns="http://schemas.openxmlformats.org/package/2006/relationships"><Relationship Id="rId8" Type="http://schemas.openxmlformats.org/officeDocument/2006/relationships/image" Target="../media/image8.gif"/><Relationship Id="rId3" Type="http://schemas.openxmlformats.org/officeDocument/2006/relationships/notesSlide" Target="../notesSlides/notesSlide8.xml"/><Relationship Id="rId7" Type="http://schemas.openxmlformats.org/officeDocument/2006/relationships/image" Target="../media/image7.png"/><Relationship Id="rId2" Type="http://schemas.openxmlformats.org/officeDocument/2006/relationships/slideLayout" Target="../slideLayouts/slideLayout16.xml"/><Relationship Id="rId1" Type="http://schemas.openxmlformats.org/officeDocument/2006/relationships/tags" Target="../tags/tag38.xml"/><Relationship Id="rId6" Type="http://schemas.openxmlformats.org/officeDocument/2006/relationships/image" Target="../media/image9.png"/><Relationship Id="rId5" Type="http://schemas.openxmlformats.org/officeDocument/2006/relationships/image" Target="../media/image1.emf"/><Relationship Id="rId4" Type="http://schemas.openxmlformats.org/officeDocument/2006/relationships/oleObject" Target="../embeddings/oleObject38.bin"/></Relationships>
</file>

<file path=ppt/slides/_rels/slide9.xml.rels><?xml version="1.0" encoding="UTF-8" standalone="yes"?>
<Relationships xmlns="http://schemas.openxmlformats.org/package/2006/relationships"><Relationship Id="rId8" Type="http://schemas.openxmlformats.org/officeDocument/2006/relationships/image" Target="../media/image8.gif"/><Relationship Id="rId3" Type="http://schemas.openxmlformats.org/officeDocument/2006/relationships/notesSlide" Target="../notesSlides/notesSlide9.xml"/><Relationship Id="rId7" Type="http://schemas.openxmlformats.org/officeDocument/2006/relationships/image" Target="../media/image7.png"/><Relationship Id="rId2" Type="http://schemas.openxmlformats.org/officeDocument/2006/relationships/slideLayout" Target="../slideLayouts/slideLayout16.xml"/><Relationship Id="rId1" Type="http://schemas.openxmlformats.org/officeDocument/2006/relationships/tags" Target="../tags/tag39.xml"/><Relationship Id="rId6" Type="http://schemas.openxmlformats.org/officeDocument/2006/relationships/image" Target="../media/image10.png"/><Relationship Id="rId5" Type="http://schemas.openxmlformats.org/officeDocument/2006/relationships/image" Target="../media/image1.emf"/><Relationship Id="rId4" Type="http://schemas.openxmlformats.org/officeDocument/2006/relationships/oleObject" Target="../embeddings/oleObject39.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kt 5" hidden="1">
            <a:extLst>
              <a:ext uri="{FF2B5EF4-FFF2-40B4-BE49-F238E27FC236}">
                <a16:creationId xmlns:a16="http://schemas.microsoft.com/office/drawing/2014/main" id="{4B23A4EC-E6FD-4AAF-90B4-44785B1F1532}"/>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344" imgH="345" progId="TCLayout.ActiveDocument.1">
                  <p:embed/>
                </p:oleObj>
              </mc:Choice>
              <mc:Fallback>
                <p:oleObj name="think-cell Folie" r:id="rId4" imgW="344" imgH="345" progId="TCLayout.ActiveDocument.1">
                  <p:embed/>
                  <p:pic>
                    <p:nvPicPr>
                      <p:cNvPr id="6" name="Objekt 5" hidden="1">
                        <a:extLst>
                          <a:ext uri="{FF2B5EF4-FFF2-40B4-BE49-F238E27FC236}">
                            <a16:creationId xmlns:a16="http://schemas.microsoft.com/office/drawing/2014/main" id="{4B23A4EC-E6FD-4AAF-90B4-44785B1F1532}"/>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5" name="Textplatzhalter 4">
            <a:extLst>
              <a:ext uri="{FF2B5EF4-FFF2-40B4-BE49-F238E27FC236}">
                <a16:creationId xmlns:a16="http://schemas.microsoft.com/office/drawing/2014/main" id="{609A6212-948B-4F5F-9BEF-32E5083283C8}"/>
              </a:ext>
            </a:extLst>
          </p:cNvPr>
          <p:cNvSpPr>
            <a:spLocks noGrp="1"/>
          </p:cNvSpPr>
          <p:nvPr>
            <p:ph type="body" sz="quarter" idx="11"/>
          </p:nvPr>
        </p:nvSpPr>
        <p:spPr>
          <a:xfrm>
            <a:off x="478198" y="1999174"/>
            <a:ext cx="7418002" cy="3256982"/>
          </a:xfrm>
        </p:spPr>
        <p:txBody>
          <a:bodyPr/>
          <a:lstStyle/>
          <a:p>
            <a:pPr lvl="0"/>
            <a:r>
              <a:rPr lang="de-DE" dirty="0"/>
              <a:t>Luiza Souza Sim</a:t>
            </a:r>
            <a:r>
              <a:rPr lang="pt-BR" dirty="0"/>
              <a:t>ões</a:t>
            </a:r>
            <a:endParaRPr lang="de-DE" dirty="0"/>
          </a:p>
          <a:p>
            <a:pPr lvl="1"/>
            <a:r>
              <a:rPr lang="de-DE" dirty="0"/>
              <a:t>—</a:t>
            </a:r>
            <a:endParaRPr lang="de-DE" sz="1000" dirty="0"/>
          </a:p>
          <a:p>
            <a:pPr lvl="2"/>
            <a:r>
              <a:rPr lang="en-US" b="0" i="0" dirty="0">
                <a:effectLst/>
                <a:latin typeface="Arial" panose="020B0604020202020204" pitchFamily="34" charset="0"/>
              </a:rPr>
              <a:t>Validation of remote-control use cases for construction and mining robots via 5G</a:t>
            </a:r>
          </a:p>
          <a:p>
            <a:pPr lvl="0"/>
            <a:endParaRPr lang="de-DE" dirty="0"/>
          </a:p>
          <a:p>
            <a:pPr lvl="1">
              <a:lnSpc>
                <a:spcPct val="100000"/>
              </a:lnSpc>
            </a:pPr>
            <a:r>
              <a:rPr lang="de-DE" dirty="0"/>
              <a:t>—</a:t>
            </a:r>
            <a:endParaRPr lang="en-US" b="0" i="0" dirty="0">
              <a:effectLst/>
              <a:latin typeface="Arial" panose="020B0604020202020204" pitchFamily="34" charset="0"/>
            </a:endParaRPr>
          </a:p>
          <a:p>
            <a:pPr lvl="0"/>
            <a:r>
              <a:rPr lang="pt-BR" dirty="0"/>
              <a:t>Supervisor: Profa. Dra. Ana Isabela Araújo Cunha </a:t>
            </a:r>
          </a:p>
          <a:p>
            <a:pPr lvl="0"/>
            <a:r>
              <a:rPr lang="pt-BR" dirty="0"/>
              <a:t>Co-supervisor: M.Sc. Sarah Schmitt</a:t>
            </a:r>
            <a:endParaRPr lang="de-DE" dirty="0"/>
          </a:p>
        </p:txBody>
      </p:sp>
      <p:pic>
        <p:nvPicPr>
          <p:cNvPr id="1028" name="Picture 4" descr="UFBA no Colégio da Polícia Militar – Dendezeiros, Bahia | Kids Save Lives  Brasil">
            <a:extLst>
              <a:ext uri="{FF2B5EF4-FFF2-40B4-BE49-F238E27FC236}">
                <a16:creationId xmlns:a16="http://schemas.microsoft.com/office/drawing/2014/main" id="{49C018AA-3F73-A5CC-D80D-270CE8643E2A}"/>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39978" t="24141" r="54"/>
          <a:stretch/>
        </p:blipFill>
        <p:spPr bwMode="auto">
          <a:xfrm>
            <a:off x="7340741" y="6288833"/>
            <a:ext cx="648073" cy="45253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LOGO UFBA | Brands of the World™ | Download vector logos and logotypes">
            <a:extLst>
              <a:ext uri="{FF2B5EF4-FFF2-40B4-BE49-F238E27FC236}">
                <a16:creationId xmlns:a16="http://schemas.microsoft.com/office/drawing/2014/main" id="{3EF973B9-5044-D489-6046-1E4C01A4A9B2}"/>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888088" y="6255617"/>
            <a:ext cx="480915" cy="480915"/>
          </a:xfrm>
          <a:prstGeom prst="rect">
            <a:avLst/>
          </a:prstGeom>
          <a:noFill/>
          <a:extLst>
            <a:ext uri="{909E8E84-426E-40DD-AFC4-6F175D3DCCD1}">
              <a14:hiddenFill xmlns:a14="http://schemas.microsoft.com/office/drawing/2010/main">
                <a:solidFill>
                  <a:srgbClr val="FFFFFF"/>
                </a:solidFill>
              </a14:hiddenFill>
            </a:ext>
          </a:extLst>
        </p:spPr>
      </p:pic>
      <p:sp>
        <p:nvSpPr>
          <p:cNvPr id="2" name="Datumsplatzhalter 2">
            <a:extLst>
              <a:ext uri="{FF2B5EF4-FFF2-40B4-BE49-F238E27FC236}">
                <a16:creationId xmlns:a16="http://schemas.microsoft.com/office/drawing/2014/main" id="{99C68073-2F03-185F-E2A2-AE5C6FA4B2BC}"/>
              </a:ext>
            </a:extLst>
          </p:cNvPr>
          <p:cNvSpPr txBox="1">
            <a:spLocks/>
          </p:cNvSpPr>
          <p:nvPr/>
        </p:nvSpPr>
        <p:spPr>
          <a:xfrm>
            <a:off x="1972034" y="6155530"/>
            <a:ext cx="929549" cy="702469"/>
          </a:xfrm>
          <a:prstGeom prst="rect">
            <a:avLst/>
          </a:prstGeom>
        </p:spPr>
        <p:txBody>
          <a:bodyPr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sz="800" dirty="0">
                <a:solidFill>
                  <a:prstClr val="black"/>
                </a:solidFill>
                <a:highlight>
                  <a:srgbClr val="FFFFFF"/>
                </a:highlight>
                <a:latin typeface="Frutiger LT Com 45 Light"/>
              </a:rPr>
              <a:t>10.07.2023</a:t>
            </a:r>
            <a:endParaRPr lang="de-DE" sz="800" dirty="0">
              <a:solidFill>
                <a:prstClr val="black"/>
              </a:solidFill>
              <a:highlight>
                <a:srgbClr val="FFFFFF"/>
              </a:highlight>
              <a:latin typeface="Frutiger LT Com 45 Light"/>
            </a:endParaRPr>
          </a:p>
        </p:txBody>
      </p:sp>
      <p:sp>
        <p:nvSpPr>
          <p:cNvPr id="13" name="Fußzeilenplatzhalter 3">
            <a:extLst>
              <a:ext uri="{FF2B5EF4-FFF2-40B4-BE49-F238E27FC236}">
                <a16:creationId xmlns:a16="http://schemas.microsoft.com/office/drawing/2014/main" id="{1017CBA1-E838-6785-A516-CD1242AD863C}"/>
              </a:ext>
            </a:extLst>
          </p:cNvPr>
          <p:cNvSpPr txBox="1">
            <a:spLocks/>
          </p:cNvSpPr>
          <p:nvPr/>
        </p:nvSpPr>
        <p:spPr bwMode="gray">
          <a:xfrm>
            <a:off x="2921422" y="6444043"/>
            <a:ext cx="2952000" cy="123111"/>
          </a:xfrm>
          <a:prstGeom prst="rect">
            <a:avLst/>
          </a:prstGeom>
        </p:spPr>
        <p:txBody>
          <a:bodyPr vert="horz" lIns="0" tIns="0" rIns="0" bIns="0" rtlCol="0">
            <a:spAutoFit/>
          </a:bodyPr>
          <a:lstStyle>
            <a:lvl1pPr marL="0" indent="0" algn="l" defTabSz="914400" rtl="0" eaLnBrk="1" latinLnBrk="0" hangingPunct="1">
              <a:lnSpc>
                <a:spcPct val="110000"/>
              </a:lnSpc>
              <a:spcBef>
                <a:spcPts val="0"/>
              </a:spcBef>
              <a:spcAft>
                <a:spcPts val="1900"/>
              </a:spcAft>
              <a:buFont typeface="Arial" panose="020B0604020202020204" pitchFamily="34" charset="0"/>
              <a:buNone/>
              <a:defRPr sz="2000" b="0" kern="1200">
                <a:solidFill>
                  <a:schemeClr val="accent2"/>
                </a:solidFill>
                <a:latin typeface="+mn-lt"/>
                <a:ea typeface="+mn-ea"/>
                <a:cs typeface="+mn-cs"/>
              </a:defRPr>
            </a:lvl1pPr>
            <a:lvl2pPr marL="0" indent="0" algn="l" defTabSz="914400" rtl="0" eaLnBrk="1" latinLnBrk="0" hangingPunct="1">
              <a:lnSpc>
                <a:spcPct val="110000"/>
              </a:lnSpc>
              <a:spcBef>
                <a:spcPts val="0"/>
              </a:spcBef>
              <a:spcAft>
                <a:spcPts val="1900"/>
              </a:spcAft>
              <a:buFont typeface="Arial" panose="020B0604020202020204" pitchFamily="34" charset="0"/>
              <a:buNone/>
              <a:defRPr sz="1400" kern="1200">
                <a:solidFill>
                  <a:schemeClr val="tx1"/>
                </a:solidFill>
                <a:latin typeface="+mn-lt"/>
                <a:ea typeface="+mn-ea"/>
                <a:cs typeface="+mn-cs"/>
              </a:defRPr>
            </a:lvl2pPr>
            <a:lvl3pPr marL="0" indent="0" algn="l" defTabSz="914400" rtl="0" eaLnBrk="1" latinLnBrk="0" hangingPunct="1">
              <a:lnSpc>
                <a:spcPct val="110000"/>
              </a:lnSpc>
              <a:spcBef>
                <a:spcPts val="0"/>
              </a:spcBef>
              <a:buFont typeface="Arial" panose="020B0604020202020204" pitchFamily="34" charset="0"/>
              <a:buNone/>
              <a:defRPr sz="1400" b="0" kern="1200">
                <a:solidFill>
                  <a:schemeClr val="tx1"/>
                </a:solidFill>
                <a:latin typeface="+mj-lt"/>
                <a:ea typeface="+mn-ea"/>
                <a:cs typeface="+mn-cs"/>
              </a:defRPr>
            </a:lvl3pPr>
            <a:lvl4pPr marL="180000" indent="-180000" algn="l" defTabSz="914400" rtl="0" eaLnBrk="1" latinLnBrk="0" hangingPunct="1">
              <a:lnSpc>
                <a:spcPct val="110000"/>
              </a:lnSpc>
              <a:spcBef>
                <a:spcPts val="0"/>
              </a:spcBef>
              <a:buClr>
                <a:schemeClr val="accent1"/>
              </a:buClr>
              <a:buFont typeface="Wingdings" panose="05000000000000000000" pitchFamily="2" charset="2"/>
              <a:buChar char="§"/>
              <a:defRPr sz="1400" kern="1200">
                <a:solidFill>
                  <a:schemeClr val="tx1"/>
                </a:solidFill>
                <a:latin typeface="+mn-lt"/>
                <a:ea typeface="+mn-ea"/>
                <a:cs typeface="+mn-cs"/>
              </a:defRPr>
            </a:lvl4pPr>
            <a:lvl5pPr marL="36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5pPr>
            <a:lvl6pPr marL="54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6pPr>
            <a:lvl7pPr marL="216000" indent="-216000" algn="l" defTabSz="914400" rtl="0" eaLnBrk="1" latinLnBrk="0" hangingPunct="1">
              <a:lnSpc>
                <a:spcPct val="110000"/>
              </a:lnSpc>
              <a:spcBef>
                <a:spcPts val="0"/>
              </a:spcBef>
              <a:buClr>
                <a:schemeClr val="accent1"/>
              </a:buClr>
              <a:buFont typeface="+mj-lt"/>
              <a:buAutoNum type="arabicPeriod"/>
              <a:defRPr sz="1400" kern="1200">
                <a:solidFill>
                  <a:schemeClr val="tx1"/>
                </a:solidFill>
                <a:latin typeface="+mn-lt"/>
                <a:ea typeface="+mn-ea"/>
                <a:cs typeface="+mn-cs"/>
              </a:defRPr>
            </a:lvl7pPr>
            <a:lvl8pPr marL="432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8pPr>
            <a:lvl9pPr marL="648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9pPr>
          </a:lstStyle>
          <a:p>
            <a:pPr>
              <a:lnSpc>
                <a:spcPct val="100000"/>
              </a:lnSpc>
              <a:spcAft>
                <a:spcPts val="0"/>
              </a:spcAft>
              <a:buFontTx/>
              <a:buNone/>
              <a:defRPr/>
            </a:pPr>
            <a:r>
              <a:rPr lang="de-DE" sz="800">
                <a:solidFill>
                  <a:prstClr val="black"/>
                </a:solidFill>
                <a:latin typeface="Frutiger LT Com 45 Light"/>
              </a:rPr>
              <a:t>© Fraunhofer IPT/WZL der RWTH Aachen</a:t>
            </a:r>
            <a:endParaRPr lang="de-DE" sz="800" dirty="0">
              <a:solidFill>
                <a:prstClr val="black"/>
              </a:solidFill>
              <a:latin typeface="Frutiger LT Com 45 Light"/>
            </a:endParaRPr>
          </a:p>
        </p:txBody>
      </p:sp>
      <p:sp>
        <p:nvSpPr>
          <p:cNvPr id="14" name="Slide Number Placeholder 13">
            <a:extLst>
              <a:ext uri="{FF2B5EF4-FFF2-40B4-BE49-F238E27FC236}">
                <a16:creationId xmlns:a16="http://schemas.microsoft.com/office/drawing/2014/main" id="{9D66D9C4-75D0-17FC-0610-4E8B76163C68}"/>
              </a:ext>
            </a:extLst>
          </p:cNvPr>
          <p:cNvSpPr txBox="1">
            <a:spLocks/>
          </p:cNvSpPr>
          <p:nvPr/>
        </p:nvSpPr>
        <p:spPr>
          <a:xfrm>
            <a:off x="656276" y="6446123"/>
            <a:ext cx="408932" cy="123112"/>
          </a:xfrm>
          <a:prstGeom prst="rect">
            <a:avLst/>
          </a:prstGeom>
        </p:spPr>
        <p:txBody>
          <a:bodyPr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D81EE41-304C-41C3-8185-350F2275D756}" type="slidenum">
              <a:rPr lang="de-DE" sz="800" smtClean="0"/>
              <a:pPr/>
              <a:t>1</a:t>
            </a:fld>
            <a:r>
              <a:rPr lang="de-DE" sz="800"/>
              <a:t> </a:t>
            </a:r>
            <a:endParaRPr lang="de-DE" sz="800" dirty="0"/>
          </a:p>
        </p:txBody>
      </p:sp>
    </p:spTree>
    <p:extLst>
      <p:ext uri="{BB962C8B-B14F-4D97-AF65-F5344CB8AC3E}">
        <p14:creationId xmlns:p14="http://schemas.microsoft.com/office/powerpoint/2010/main" val="2759206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kt 7" hidden="1">
            <a:extLst>
              <a:ext uri="{FF2B5EF4-FFF2-40B4-BE49-F238E27FC236}">
                <a16:creationId xmlns:a16="http://schemas.microsoft.com/office/drawing/2014/main" id="{0CCF772E-B200-4A5A-A523-AC73A3B0B16D}"/>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344" imgH="345" progId="TCLayout.ActiveDocument.1">
                  <p:embed/>
                </p:oleObj>
              </mc:Choice>
              <mc:Fallback>
                <p:oleObj name="think-cell Folie" r:id="rId4" imgW="344" imgH="345" progId="TCLayout.ActiveDocument.1">
                  <p:embed/>
                  <p:pic>
                    <p:nvPicPr>
                      <p:cNvPr id="8" name="Objekt 7" hidden="1">
                        <a:extLst>
                          <a:ext uri="{FF2B5EF4-FFF2-40B4-BE49-F238E27FC236}">
                            <a16:creationId xmlns:a16="http://schemas.microsoft.com/office/drawing/2014/main" id="{0CCF772E-B200-4A5A-A523-AC73A3B0B16D}"/>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graphicFrame>
        <p:nvGraphicFramePr>
          <p:cNvPr id="10" name="Tabelle 9">
            <a:extLst>
              <a:ext uri="{FF2B5EF4-FFF2-40B4-BE49-F238E27FC236}">
                <a16:creationId xmlns:a16="http://schemas.microsoft.com/office/drawing/2014/main" id="{A084D317-82FF-4C40-AE4D-3B5721D6CFCD}"/>
              </a:ext>
            </a:extLst>
          </p:cNvPr>
          <p:cNvGraphicFramePr>
            <a:graphicFrameLocks noGrp="1"/>
          </p:cNvGraphicFramePr>
          <p:nvPr>
            <p:extLst>
              <p:ext uri="{D42A27DB-BD31-4B8C-83A1-F6EECF244321}">
                <p14:modId xmlns:p14="http://schemas.microsoft.com/office/powerpoint/2010/main" val="3765359515"/>
              </p:ext>
            </p:extLst>
          </p:nvPr>
        </p:nvGraphicFramePr>
        <p:xfrm>
          <a:off x="479426" y="1700215"/>
          <a:ext cx="11233150" cy="2488985"/>
        </p:xfrm>
        <a:graphic>
          <a:graphicData uri="http://schemas.openxmlformats.org/drawingml/2006/table">
            <a:tbl>
              <a:tblPr>
                <a:tableStyleId>{793D81CF-94F2-401A-BA57-92F5A7B2D0C5}</a:tableStyleId>
              </a:tblPr>
              <a:tblGrid>
                <a:gridCol w="416155">
                  <a:extLst>
                    <a:ext uri="{9D8B030D-6E8A-4147-A177-3AD203B41FA5}">
                      <a16:colId xmlns:a16="http://schemas.microsoft.com/office/drawing/2014/main" val="20000"/>
                    </a:ext>
                  </a:extLst>
                </a:gridCol>
                <a:gridCol w="10816995">
                  <a:extLst>
                    <a:ext uri="{9D8B030D-6E8A-4147-A177-3AD203B41FA5}">
                      <a16:colId xmlns:a16="http://schemas.microsoft.com/office/drawing/2014/main" val="20001"/>
                    </a:ext>
                  </a:extLst>
                </a:gridCol>
              </a:tblGrid>
              <a:tr h="276906">
                <a:tc>
                  <a:txBody>
                    <a:bodyPr/>
                    <a:lstStyle/>
                    <a:p>
                      <a:pPr marL="0" lvl="3" indent="0" algn="ctr" defTabSz="914400" rtl="0" eaLnBrk="1" latinLnBrk="0" hangingPunct="1">
                        <a:lnSpc>
                          <a:spcPct val="110000"/>
                        </a:lnSpc>
                        <a:spcBef>
                          <a:spcPts val="0"/>
                        </a:spcBef>
                        <a:spcAft>
                          <a:spcPts val="600"/>
                        </a:spcAft>
                        <a:buClr>
                          <a:schemeClr val="accent1"/>
                        </a:buClr>
                        <a:buFont typeface="Wingdings" panose="05000000000000000000" pitchFamily="2" charset="2"/>
                        <a:buNone/>
                      </a:pPr>
                      <a:r>
                        <a:rPr lang="de-DE" sz="1600" b="0" kern="1200" noProof="0" dirty="0">
                          <a:solidFill>
                            <a:schemeClr val="tx1"/>
                          </a:solidFill>
                          <a:latin typeface="+mj-lt"/>
                          <a:ea typeface="+mn-ea"/>
                          <a:cs typeface="+mn-cs"/>
                        </a:rPr>
                        <a:t>1.</a:t>
                      </a:r>
                    </a:p>
                  </a:txBody>
                  <a:tcPr marL="0" marR="0" marT="72000" marB="72000">
                    <a:lnL w="12700" cap="flat" cmpd="sng" algn="ctr">
                      <a:noFill/>
                      <a:prstDash val="solid"/>
                      <a:round/>
                      <a:headEnd type="none" w="med" len="med"/>
                      <a:tailEnd type="none" w="med" len="med"/>
                    </a:lnL>
                    <a:lnR>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lvl="3" indent="0" algn="l" defTabSz="914400" rtl="0" eaLnBrk="1" latinLnBrk="0" hangingPunct="1">
                        <a:lnSpc>
                          <a:spcPct val="110000"/>
                        </a:lnSpc>
                        <a:spcBef>
                          <a:spcPts val="0"/>
                        </a:spcBef>
                        <a:spcAft>
                          <a:spcPts val="0"/>
                        </a:spcAft>
                        <a:buClr>
                          <a:schemeClr val="accent1"/>
                        </a:buClr>
                        <a:buFont typeface="Wingdings" panose="05000000000000000000" pitchFamily="2" charset="2"/>
                        <a:buNone/>
                      </a:pPr>
                      <a:r>
                        <a:rPr lang="de-DE" sz="1600" b="0" kern="1200" noProof="0" dirty="0" err="1">
                          <a:solidFill>
                            <a:schemeClr val="tx1"/>
                          </a:solidFill>
                          <a:latin typeface="+mj-lt"/>
                          <a:ea typeface="+mn-ea"/>
                          <a:cs typeface="+mn-cs"/>
                        </a:rPr>
                        <a:t>Introduction</a:t>
                      </a:r>
                      <a:endParaRPr lang="de-DE" sz="1600" b="0" kern="1200" noProof="0" dirty="0">
                        <a:solidFill>
                          <a:schemeClr val="tx1"/>
                        </a:solidFill>
                        <a:latin typeface="+mj-lt"/>
                        <a:ea typeface="+mn-ea"/>
                        <a:cs typeface="+mn-cs"/>
                      </a:endParaRPr>
                    </a:p>
                  </a:txBody>
                  <a:tcPr marL="108000" marR="108000" marT="72000" marB="72000">
                    <a:lnL>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0"/>
                  </a:ext>
                </a:extLst>
              </a:tr>
              <a:tr h="0">
                <a:tc>
                  <a:txBody>
                    <a:bodyPr/>
                    <a:lstStyle/>
                    <a:p>
                      <a:pPr marL="0" lvl="3" indent="0" algn="ctr" defTabSz="914400" rtl="0" eaLnBrk="1" latinLnBrk="0" hangingPunct="1">
                        <a:lnSpc>
                          <a:spcPct val="110000"/>
                        </a:lnSpc>
                        <a:spcBef>
                          <a:spcPts val="0"/>
                        </a:spcBef>
                        <a:spcAft>
                          <a:spcPts val="600"/>
                        </a:spcAft>
                        <a:buClr>
                          <a:schemeClr val="accent1"/>
                        </a:buClr>
                        <a:buFont typeface="Wingdings" panose="05000000000000000000" pitchFamily="2" charset="2"/>
                        <a:buNone/>
                      </a:pPr>
                      <a:r>
                        <a:rPr lang="de-DE" sz="1600" b="0" kern="1200" noProof="0" dirty="0">
                          <a:solidFill>
                            <a:schemeClr val="tx1"/>
                          </a:solidFill>
                          <a:latin typeface="+mj-lt"/>
                          <a:ea typeface="+mn-ea"/>
                          <a:cs typeface="+mn-cs"/>
                        </a:rPr>
                        <a:t>2.</a:t>
                      </a:r>
                    </a:p>
                  </a:txBody>
                  <a:tcPr marL="0" marR="0" marT="72000" marB="72000">
                    <a:lnL w="12700" cap="flat" cmpd="sng" algn="ctr">
                      <a:noFill/>
                      <a:prstDash val="solid"/>
                      <a:round/>
                      <a:headEnd type="none" w="med" len="med"/>
                      <a:tailEnd type="none" w="med" len="med"/>
                    </a:lnL>
                    <a:lnR>
                      <a:noFill/>
                    </a:lnR>
                    <a:lnT w="12700" cmpd="sng">
                      <a:noFill/>
                    </a:lnT>
                    <a:lnB w="12700" cmpd="sng">
                      <a:noFill/>
                    </a:lnB>
                    <a:lnTlToBr w="12700" cmpd="sng">
                      <a:noFill/>
                      <a:prstDash val="solid"/>
                    </a:lnTlToBr>
                    <a:lnBlToTr w="12700" cmpd="sng">
                      <a:noFill/>
                      <a:prstDash val="solid"/>
                    </a:lnBlToTr>
                    <a:solidFill>
                      <a:srgbClr val="D2DDE3"/>
                    </a:solidFill>
                  </a:tcPr>
                </a:tc>
                <a:tc>
                  <a:txBody>
                    <a:bodyPr/>
                    <a:lstStyle/>
                    <a:p>
                      <a:pPr marL="0" lvl="3" indent="0" algn="l" defTabSz="914400" rtl="0" eaLnBrk="1" latinLnBrk="0" hangingPunct="1">
                        <a:lnSpc>
                          <a:spcPct val="110000"/>
                        </a:lnSpc>
                        <a:spcBef>
                          <a:spcPts val="0"/>
                        </a:spcBef>
                        <a:spcAft>
                          <a:spcPts val="0"/>
                        </a:spcAft>
                        <a:buClr>
                          <a:schemeClr val="accent1"/>
                        </a:buClr>
                        <a:buFont typeface="Wingdings" panose="05000000000000000000" pitchFamily="2" charset="2"/>
                        <a:buNone/>
                      </a:pPr>
                      <a:r>
                        <a:rPr lang="de-DE" sz="1600" b="0" kern="1200" noProof="0" dirty="0" err="1">
                          <a:solidFill>
                            <a:schemeClr val="tx1"/>
                          </a:solidFill>
                          <a:latin typeface="+mj-lt"/>
                          <a:ea typeface="+mn-ea"/>
                          <a:cs typeface="+mn-cs"/>
                        </a:rPr>
                        <a:t>Objectives</a:t>
                      </a:r>
                      <a:endParaRPr lang="de-DE" sz="1400" kern="1200" noProof="0" dirty="0">
                        <a:solidFill>
                          <a:schemeClr val="tx1"/>
                        </a:solidFill>
                        <a:latin typeface="+mn-lt"/>
                        <a:ea typeface="+mn-ea"/>
                        <a:cs typeface="+mn-cs"/>
                      </a:endParaRPr>
                    </a:p>
                  </a:txBody>
                  <a:tcPr marL="108000" marR="108000" marT="72000" marB="72000">
                    <a:lnL>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D2DDE3"/>
                    </a:solidFill>
                  </a:tcPr>
                </a:tc>
                <a:extLst>
                  <a:ext uri="{0D108BD9-81ED-4DB2-BD59-A6C34878D82A}">
                    <a16:rowId xmlns:a16="http://schemas.microsoft.com/office/drawing/2014/main" val="10001"/>
                  </a:ext>
                </a:extLst>
              </a:tr>
              <a:tr h="276906">
                <a:tc>
                  <a:txBody>
                    <a:bodyPr/>
                    <a:lstStyle/>
                    <a:p>
                      <a:pPr marL="0" lvl="3" indent="0" algn="ctr" defTabSz="914400" rtl="0" eaLnBrk="1" latinLnBrk="0" hangingPunct="1">
                        <a:lnSpc>
                          <a:spcPct val="110000"/>
                        </a:lnSpc>
                        <a:spcBef>
                          <a:spcPts val="0"/>
                        </a:spcBef>
                        <a:spcAft>
                          <a:spcPts val="600"/>
                        </a:spcAft>
                        <a:buClr>
                          <a:schemeClr val="accent1"/>
                        </a:buClr>
                        <a:buFont typeface="Wingdings" panose="05000000000000000000" pitchFamily="2" charset="2"/>
                        <a:buNone/>
                      </a:pPr>
                      <a:r>
                        <a:rPr lang="de-DE" sz="1600" b="0" kern="1200" noProof="0">
                          <a:solidFill>
                            <a:schemeClr val="tx1"/>
                          </a:solidFill>
                          <a:latin typeface="+mj-lt"/>
                          <a:ea typeface="+mn-ea"/>
                          <a:cs typeface="+mn-cs"/>
                        </a:rPr>
                        <a:t>3.</a:t>
                      </a:r>
                      <a:endParaRPr lang="de-DE" sz="1600" b="0" kern="1200" noProof="0" dirty="0">
                        <a:solidFill>
                          <a:schemeClr val="tx1"/>
                        </a:solidFill>
                        <a:latin typeface="+mj-lt"/>
                        <a:ea typeface="+mn-ea"/>
                        <a:cs typeface="+mn-cs"/>
                      </a:endParaRPr>
                    </a:p>
                  </a:txBody>
                  <a:tcPr marL="0" marR="0" marT="72000" marB="72000">
                    <a:lnL w="12700" cap="flat" cmpd="sng" algn="ctr">
                      <a:noFill/>
                      <a:prstDash val="solid"/>
                      <a:round/>
                      <a:headEnd type="none" w="med" len="med"/>
                      <a:tailEnd type="none" w="med" len="med"/>
                    </a:lnL>
                    <a:lnR>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lvl="3" indent="0" algn="l" defTabSz="914400" rtl="0" eaLnBrk="1" fontAlgn="auto" latinLnBrk="0" hangingPunct="1">
                        <a:lnSpc>
                          <a:spcPct val="110000"/>
                        </a:lnSpc>
                        <a:spcBef>
                          <a:spcPts val="0"/>
                        </a:spcBef>
                        <a:spcAft>
                          <a:spcPts val="0"/>
                        </a:spcAft>
                        <a:buClr>
                          <a:srgbClr val="179C7D"/>
                        </a:buClr>
                        <a:buSzTx/>
                        <a:buFont typeface="Wingdings" panose="05000000000000000000" pitchFamily="2" charset="2"/>
                        <a:buNone/>
                        <a:tabLst/>
                        <a:defRPr/>
                      </a:pPr>
                      <a:r>
                        <a:rPr lang="de-DE" sz="1600" b="0" kern="1200" noProof="0" dirty="0" err="1">
                          <a:solidFill>
                            <a:schemeClr val="tx1"/>
                          </a:solidFill>
                          <a:latin typeface="+mj-lt"/>
                          <a:ea typeface="+mn-ea"/>
                          <a:cs typeface="+mn-cs"/>
                        </a:rPr>
                        <a:t>Contextualization</a:t>
                      </a:r>
                      <a:endParaRPr kumimoji="0" lang="de-DE" sz="1400" b="0" i="0" u="none" strike="noStrike" kern="1200" cap="none" spc="0" normalizeH="0" baseline="0" noProof="0" dirty="0">
                        <a:ln>
                          <a:noFill/>
                        </a:ln>
                        <a:solidFill>
                          <a:prstClr val="black"/>
                        </a:solidFill>
                        <a:effectLst/>
                        <a:uLnTx/>
                        <a:uFillTx/>
                        <a:latin typeface="+mn-lt"/>
                        <a:ea typeface="+mn-ea"/>
                        <a:cs typeface="+mn-cs"/>
                      </a:endParaRPr>
                    </a:p>
                  </a:txBody>
                  <a:tcPr marL="108000" marR="108000" marT="72000" marB="72000">
                    <a:lnL>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276906">
                <a:tc>
                  <a:txBody>
                    <a:bodyPr/>
                    <a:lstStyle/>
                    <a:p>
                      <a:pPr marL="0" lvl="3" indent="0" algn="ctr" defTabSz="914400" rtl="0" eaLnBrk="1" latinLnBrk="0" hangingPunct="1">
                        <a:lnSpc>
                          <a:spcPct val="110000"/>
                        </a:lnSpc>
                        <a:spcBef>
                          <a:spcPts val="0"/>
                        </a:spcBef>
                        <a:spcAft>
                          <a:spcPts val="600"/>
                        </a:spcAft>
                        <a:buClr>
                          <a:schemeClr val="accent1"/>
                        </a:buClr>
                        <a:buFont typeface="Wingdings" panose="05000000000000000000" pitchFamily="2" charset="2"/>
                        <a:buNone/>
                      </a:pPr>
                      <a:r>
                        <a:rPr lang="de-DE" sz="1600" b="0" kern="1200" noProof="0">
                          <a:solidFill>
                            <a:schemeClr val="tx1"/>
                          </a:solidFill>
                          <a:latin typeface="+mj-lt"/>
                          <a:ea typeface="+mn-ea"/>
                          <a:cs typeface="+mn-cs"/>
                        </a:rPr>
                        <a:t>4.</a:t>
                      </a:r>
                      <a:endParaRPr lang="de-DE" sz="1600" b="0" kern="1200" noProof="0" dirty="0">
                        <a:solidFill>
                          <a:schemeClr val="tx1"/>
                        </a:solidFill>
                        <a:latin typeface="+mj-lt"/>
                        <a:ea typeface="+mn-ea"/>
                        <a:cs typeface="+mn-cs"/>
                      </a:endParaRPr>
                    </a:p>
                  </a:txBody>
                  <a:tcPr marL="0" marR="0" marT="72000" marB="72000">
                    <a:lnL w="12700" cap="flat" cmpd="sng" algn="ctr">
                      <a:noFill/>
                      <a:prstDash val="solid"/>
                      <a:round/>
                      <a:headEnd type="none" w="med" len="med"/>
                      <a:tailEnd type="none" w="med" len="med"/>
                    </a:lnL>
                    <a:lnR>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lvl="3" indent="0" algn="l" defTabSz="914400" rtl="0" eaLnBrk="1" fontAlgn="auto" latinLnBrk="0" hangingPunct="1">
                        <a:lnSpc>
                          <a:spcPct val="110000"/>
                        </a:lnSpc>
                        <a:spcBef>
                          <a:spcPts val="0"/>
                        </a:spcBef>
                        <a:spcAft>
                          <a:spcPts val="0"/>
                        </a:spcAft>
                        <a:buClr>
                          <a:srgbClr val="179C7D"/>
                        </a:buClr>
                        <a:buSzTx/>
                        <a:buFont typeface="Wingdings" panose="05000000000000000000" pitchFamily="2" charset="2"/>
                        <a:buNone/>
                        <a:tabLst/>
                        <a:defRPr/>
                      </a:pPr>
                      <a:r>
                        <a:rPr lang="de-DE" sz="1600" b="0" kern="1200" noProof="0" dirty="0" err="1">
                          <a:solidFill>
                            <a:schemeClr val="tx1"/>
                          </a:solidFill>
                          <a:latin typeface="+mj-lt"/>
                          <a:ea typeface="+mn-ea"/>
                          <a:cs typeface="+mn-cs"/>
                        </a:rPr>
                        <a:t>Measurements</a:t>
                      </a:r>
                      <a:endParaRPr kumimoji="0" lang="de-DE" sz="1600" b="0" i="0" u="none" strike="noStrike" kern="1200" cap="none" spc="0" normalizeH="0" baseline="0" noProof="0" dirty="0">
                        <a:ln>
                          <a:noFill/>
                        </a:ln>
                        <a:solidFill>
                          <a:schemeClr val="tx1"/>
                        </a:solidFill>
                        <a:effectLst/>
                        <a:uLnTx/>
                        <a:uFillTx/>
                        <a:latin typeface="+mj-lt"/>
                        <a:ea typeface="+mn-ea"/>
                        <a:cs typeface="+mn-cs"/>
                      </a:endParaRPr>
                    </a:p>
                    <a:p>
                      <a:pPr marL="0" marR="0" lvl="3" indent="0" algn="l" defTabSz="914400" rtl="0" eaLnBrk="1" fontAlgn="auto" latinLnBrk="0" hangingPunct="1">
                        <a:lnSpc>
                          <a:spcPct val="110000"/>
                        </a:lnSpc>
                        <a:spcBef>
                          <a:spcPts val="0"/>
                        </a:spcBef>
                        <a:spcAft>
                          <a:spcPts val="0"/>
                        </a:spcAft>
                        <a:buClr>
                          <a:srgbClr val="179C7D"/>
                        </a:buClr>
                        <a:buSzTx/>
                        <a:buFont typeface="Wingdings" panose="05000000000000000000" pitchFamily="2" charset="2"/>
                        <a:buNone/>
                        <a:tabLst/>
                        <a:defRPr/>
                      </a:pPr>
                      <a:r>
                        <a:rPr kumimoji="0" lang="de-DE" sz="200" b="0" i="0" u="none" strike="noStrike" kern="1200" cap="none" spc="0" normalizeH="0" baseline="0" noProof="0" dirty="0">
                          <a:ln>
                            <a:noFill/>
                          </a:ln>
                          <a:solidFill>
                            <a:schemeClr val="tx1"/>
                          </a:solidFill>
                          <a:effectLst/>
                          <a:uLnTx/>
                          <a:uFillTx/>
                          <a:latin typeface="+mj-lt"/>
                          <a:ea typeface="+mn-ea"/>
                          <a:cs typeface="+mn-cs"/>
                        </a:rPr>
                        <a:t> </a:t>
                      </a:r>
                      <a:endParaRPr kumimoji="0" lang="de-DE" sz="100" b="0" i="0" u="none" strike="noStrike" kern="1200" cap="none" spc="0" normalizeH="0" baseline="0" noProof="0" dirty="0">
                        <a:ln>
                          <a:noFill/>
                        </a:ln>
                        <a:solidFill>
                          <a:prstClr val="black"/>
                        </a:solidFill>
                        <a:effectLst/>
                        <a:uLnTx/>
                        <a:uFillTx/>
                        <a:latin typeface="Frutiger LT Com 65 Bold"/>
                        <a:ea typeface="+mn-ea"/>
                        <a:cs typeface="+mn-cs"/>
                      </a:endParaRPr>
                    </a:p>
                    <a:p>
                      <a:pPr marL="180000" marR="0" lvl="3" indent="-180000" algn="l" defTabSz="914400" rtl="0" eaLnBrk="1" fontAlgn="auto" latinLnBrk="0" hangingPunct="1">
                        <a:lnSpc>
                          <a:spcPct val="110000"/>
                        </a:lnSpc>
                        <a:spcBef>
                          <a:spcPts val="0"/>
                        </a:spcBef>
                        <a:spcAft>
                          <a:spcPts val="0"/>
                        </a:spcAft>
                        <a:buClr>
                          <a:srgbClr val="179C7D"/>
                        </a:buClr>
                        <a:buSzTx/>
                        <a:buFont typeface="Wingdings" panose="05000000000000000000" pitchFamily="2" charset="2"/>
                        <a:buChar char="§"/>
                        <a:tabLst/>
                        <a:defRPr/>
                      </a:pPr>
                      <a:r>
                        <a:rPr kumimoji="0" lang="de-DE" sz="1400" b="0" i="0" u="none" strike="noStrike" kern="1200" cap="none" spc="0" normalizeH="0" baseline="0" noProof="0" dirty="0">
                          <a:ln>
                            <a:noFill/>
                          </a:ln>
                          <a:solidFill>
                            <a:prstClr val="black"/>
                          </a:solidFill>
                          <a:effectLst/>
                          <a:uLnTx/>
                          <a:uFillTx/>
                          <a:latin typeface="+mn-lt"/>
                          <a:ea typeface="+mn-ea"/>
                          <a:cs typeface="+mn-cs"/>
                        </a:rPr>
                        <a:t>Underground Mine</a:t>
                      </a:r>
                    </a:p>
                    <a:p>
                      <a:pPr marL="180000" marR="0" lvl="3" indent="-180000" algn="l" defTabSz="914400" rtl="0" eaLnBrk="1" fontAlgn="auto" latinLnBrk="0" hangingPunct="1">
                        <a:lnSpc>
                          <a:spcPct val="110000"/>
                        </a:lnSpc>
                        <a:spcBef>
                          <a:spcPts val="0"/>
                        </a:spcBef>
                        <a:spcAft>
                          <a:spcPts val="0"/>
                        </a:spcAft>
                        <a:buClr>
                          <a:srgbClr val="179C7D"/>
                        </a:buClr>
                        <a:buSzTx/>
                        <a:buFont typeface="Wingdings" panose="05000000000000000000" pitchFamily="2" charset="2"/>
                        <a:buChar char="§"/>
                        <a:tabLst/>
                        <a:defRPr/>
                      </a:pPr>
                      <a:r>
                        <a:rPr kumimoji="0" lang="de-DE" sz="1400" b="0" i="0" u="none" strike="noStrike" kern="1200" cap="none" spc="0" normalizeH="0" baseline="0" noProof="0" dirty="0">
                          <a:ln>
                            <a:noFill/>
                          </a:ln>
                          <a:solidFill>
                            <a:prstClr val="black"/>
                          </a:solidFill>
                          <a:effectLst/>
                          <a:uLnTx/>
                          <a:uFillTx/>
                          <a:latin typeface="+mn-lt"/>
                          <a:ea typeface="+mn-ea"/>
                          <a:cs typeface="+mn-cs"/>
                        </a:rPr>
                        <a:t>Construction Site</a:t>
                      </a:r>
                    </a:p>
                  </a:txBody>
                  <a:tcPr marL="108000" marR="108000" marT="72000" marB="72000">
                    <a:lnL>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r h="276906">
                <a:tc>
                  <a:txBody>
                    <a:bodyPr/>
                    <a:lstStyle/>
                    <a:p>
                      <a:pPr marL="0" lvl="3" indent="0" algn="ctr" defTabSz="914400" rtl="0" eaLnBrk="1" latinLnBrk="0" hangingPunct="1">
                        <a:lnSpc>
                          <a:spcPct val="110000"/>
                        </a:lnSpc>
                        <a:spcBef>
                          <a:spcPts val="0"/>
                        </a:spcBef>
                        <a:spcAft>
                          <a:spcPts val="600"/>
                        </a:spcAft>
                        <a:buClr>
                          <a:schemeClr val="accent1"/>
                        </a:buClr>
                        <a:buFont typeface="Wingdings" panose="05000000000000000000" pitchFamily="2" charset="2"/>
                        <a:buNone/>
                      </a:pPr>
                      <a:r>
                        <a:rPr lang="de-DE" sz="1600" b="0" kern="1200" noProof="0">
                          <a:solidFill>
                            <a:schemeClr val="tx1"/>
                          </a:solidFill>
                          <a:latin typeface="+mj-lt"/>
                          <a:ea typeface="+mn-ea"/>
                          <a:cs typeface="+mn-cs"/>
                        </a:rPr>
                        <a:t>5.</a:t>
                      </a:r>
                      <a:endParaRPr lang="de-DE" sz="1600" b="0" kern="1200" noProof="0" dirty="0">
                        <a:solidFill>
                          <a:schemeClr val="tx1"/>
                        </a:solidFill>
                        <a:latin typeface="+mj-lt"/>
                        <a:ea typeface="+mn-ea"/>
                        <a:cs typeface="+mn-cs"/>
                      </a:endParaRPr>
                    </a:p>
                  </a:txBody>
                  <a:tcPr marL="0" marR="0" marT="72000" marB="72000">
                    <a:lnL w="12700" cap="flat" cmpd="sng" algn="ctr">
                      <a:noFill/>
                      <a:prstDash val="solid"/>
                      <a:round/>
                      <a:headEnd type="none" w="med" len="med"/>
                      <a:tailEnd type="none" w="med" len="med"/>
                    </a:lnL>
                    <a:lnR>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lvl="3" indent="0" algn="l" defTabSz="914400" rtl="0" eaLnBrk="1" latinLnBrk="0" hangingPunct="1">
                        <a:lnSpc>
                          <a:spcPct val="110000"/>
                        </a:lnSpc>
                        <a:spcBef>
                          <a:spcPts val="0"/>
                        </a:spcBef>
                        <a:spcAft>
                          <a:spcPts val="0"/>
                        </a:spcAft>
                        <a:buClr>
                          <a:schemeClr val="accent1"/>
                        </a:buClr>
                        <a:buFont typeface="Wingdings" panose="05000000000000000000" pitchFamily="2" charset="2"/>
                        <a:buNone/>
                      </a:pPr>
                      <a:r>
                        <a:rPr lang="de-DE" sz="1600" b="0" kern="1200" noProof="0" dirty="0" err="1">
                          <a:solidFill>
                            <a:schemeClr val="tx1"/>
                          </a:solidFill>
                          <a:latin typeface="+mj-lt"/>
                          <a:ea typeface="+mn-ea"/>
                          <a:cs typeface="+mn-cs"/>
                        </a:rPr>
                        <a:t>Conclusion</a:t>
                      </a:r>
                      <a:endParaRPr lang="de-DE" sz="1600" b="0" kern="1200" noProof="0" dirty="0">
                        <a:solidFill>
                          <a:schemeClr val="tx1"/>
                        </a:solidFill>
                        <a:latin typeface="+mj-lt"/>
                        <a:ea typeface="+mn-ea"/>
                        <a:cs typeface="+mn-cs"/>
                      </a:endParaRPr>
                    </a:p>
                  </a:txBody>
                  <a:tcPr marL="108000" marR="108000" marT="72000" marB="72000">
                    <a:lnL>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4"/>
                  </a:ext>
                </a:extLst>
              </a:tr>
            </a:tbl>
          </a:graphicData>
        </a:graphic>
      </p:graphicFrame>
      <p:sp>
        <p:nvSpPr>
          <p:cNvPr id="11" name="Title 10">
            <a:extLst>
              <a:ext uri="{FF2B5EF4-FFF2-40B4-BE49-F238E27FC236}">
                <a16:creationId xmlns:a16="http://schemas.microsoft.com/office/drawing/2014/main" id="{C065D80D-23CB-9846-91E0-382C2049DD40}"/>
              </a:ext>
            </a:extLst>
          </p:cNvPr>
          <p:cNvSpPr>
            <a:spLocks noGrp="1"/>
          </p:cNvSpPr>
          <p:nvPr>
            <p:ph type="title"/>
          </p:nvPr>
        </p:nvSpPr>
        <p:spPr/>
        <p:txBody>
          <a:bodyPr/>
          <a:lstStyle/>
          <a:p>
            <a:r>
              <a:rPr lang="pt-BR" dirty="0"/>
              <a:t>Table of Contents</a:t>
            </a:r>
            <a:endParaRPr lang="de-DE" dirty="0"/>
          </a:p>
        </p:txBody>
      </p:sp>
      <p:pic>
        <p:nvPicPr>
          <p:cNvPr id="3" name="Picture 2" descr="UFBA no Colégio da Polícia Militar – Dendezeiros, Bahia | Kids Save Lives  Brasil">
            <a:extLst>
              <a:ext uri="{FF2B5EF4-FFF2-40B4-BE49-F238E27FC236}">
                <a16:creationId xmlns:a16="http://schemas.microsoft.com/office/drawing/2014/main" id="{A03FA414-1BE2-C135-3DB3-84686C38D4D6}"/>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39978" t="24141" r="54"/>
          <a:stretch/>
        </p:blipFill>
        <p:spPr bwMode="auto">
          <a:xfrm>
            <a:off x="7340741" y="6288833"/>
            <a:ext cx="648073" cy="45253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LOGO UFBA | Brands of the World™ | Download vector logos and logotypes">
            <a:extLst>
              <a:ext uri="{FF2B5EF4-FFF2-40B4-BE49-F238E27FC236}">
                <a16:creationId xmlns:a16="http://schemas.microsoft.com/office/drawing/2014/main" id="{9D0AB137-FEB2-549A-705D-5FE1DEB60804}"/>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888088" y="6255617"/>
            <a:ext cx="480915" cy="480915"/>
          </a:xfrm>
          <a:prstGeom prst="rect">
            <a:avLst/>
          </a:prstGeom>
          <a:noFill/>
          <a:extLst>
            <a:ext uri="{909E8E84-426E-40DD-AFC4-6F175D3DCCD1}">
              <a14:hiddenFill xmlns:a14="http://schemas.microsoft.com/office/drawing/2010/main">
                <a:solidFill>
                  <a:srgbClr val="FFFFFF"/>
                </a:solidFill>
              </a14:hiddenFill>
            </a:ext>
          </a:extLst>
        </p:spPr>
      </p:pic>
      <p:sp>
        <p:nvSpPr>
          <p:cNvPr id="5" name="Fußzeilenplatzhalter 3">
            <a:extLst>
              <a:ext uri="{FF2B5EF4-FFF2-40B4-BE49-F238E27FC236}">
                <a16:creationId xmlns:a16="http://schemas.microsoft.com/office/drawing/2014/main" id="{CC684FB6-FCC9-63BF-C424-5AD7E6B9B980}"/>
              </a:ext>
            </a:extLst>
          </p:cNvPr>
          <p:cNvSpPr txBox="1">
            <a:spLocks/>
          </p:cNvSpPr>
          <p:nvPr/>
        </p:nvSpPr>
        <p:spPr bwMode="gray">
          <a:xfrm>
            <a:off x="2921422" y="6444043"/>
            <a:ext cx="2952000" cy="123111"/>
          </a:xfrm>
          <a:prstGeom prst="rect">
            <a:avLst/>
          </a:prstGeom>
        </p:spPr>
        <p:txBody>
          <a:bodyPr vert="horz" lIns="0" tIns="0" rIns="0" bIns="0" rtlCol="0">
            <a:spAutoFit/>
          </a:bodyPr>
          <a:lstStyle>
            <a:lvl1pPr marL="0" indent="0" algn="l" defTabSz="914400" rtl="0" eaLnBrk="1" latinLnBrk="0" hangingPunct="1">
              <a:lnSpc>
                <a:spcPct val="110000"/>
              </a:lnSpc>
              <a:spcBef>
                <a:spcPts val="0"/>
              </a:spcBef>
              <a:spcAft>
                <a:spcPts val="1900"/>
              </a:spcAft>
              <a:buFont typeface="Arial" panose="020B0604020202020204" pitchFamily="34" charset="0"/>
              <a:buNone/>
              <a:defRPr sz="2000" b="0" kern="1200">
                <a:solidFill>
                  <a:schemeClr val="accent2"/>
                </a:solidFill>
                <a:latin typeface="+mn-lt"/>
                <a:ea typeface="+mn-ea"/>
                <a:cs typeface="+mn-cs"/>
              </a:defRPr>
            </a:lvl1pPr>
            <a:lvl2pPr marL="0" indent="0" algn="l" defTabSz="914400" rtl="0" eaLnBrk="1" latinLnBrk="0" hangingPunct="1">
              <a:lnSpc>
                <a:spcPct val="110000"/>
              </a:lnSpc>
              <a:spcBef>
                <a:spcPts val="0"/>
              </a:spcBef>
              <a:spcAft>
                <a:spcPts val="1900"/>
              </a:spcAft>
              <a:buFont typeface="Arial" panose="020B0604020202020204" pitchFamily="34" charset="0"/>
              <a:buNone/>
              <a:defRPr sz="1400" kern="1200">
                <a:solidFill>
                  <a:schemeClr val="tx1"/>
                </a:solidFill>
                <a:latin typeface="+mn-lt"/>
                <a:ea typeface="+mn-ea"/>
                <a:cs typeface="+mn-cs"/>
              </a:defRPr>
            </a:lvl2pPr>
            <a:lvl3pPr marL="0" indent="0" algn="l" defTabSz="914400" rtl="0" eaLnBrk="1" latinLnBrk="0" hangingPunct="1">
              <a:lnSpc>
                <a:spcPct val="110000"/>
              </a:lnSpc>
              <a:spcBef>
                <a:spcPts val="0"/>
              </a:spcBef>
              <a:buFont typeface="Arial" panose="020B0604020202020204" pitchFamily="34" charset="0"/>
              <a:buNone/>
              <a:defRPr sz="1400" b="0" kern="1200">
                <a:solidFill>
                  <a:schemeClr val="tx1"/>
                </a:solidFill>
                <a:latin typeface="+mj-lt"/>
                <a:ea typeface="+mn-ea"/>
                <a:cs typeface="+mn-cs"/>
              </a:defRPr>
            </a:lvl3pPr>
            <a:lvl4pPr marL="180000" indent="-180000" algn="l" defTabSz="914400" rtl="0" eaLnBrk="1" latinLnBrk="0" hangingPunct="1">
              <a:lnSpc>
                <a:spcPct val="110000"/>
              </a:lnSpc>
              <a:spcBef>
                <a:spcPts val="0"/>
              </a:spcBef>
              <a:buClr>
                <a:schemeClr val="accent1"/>
              </a:buClr>
              <a:buFont typeface="Wingdings" panose="05000000000000000000" pitchFamily="2" charset="2"/>
              <a:buChar char="§"/>
              <a:defRPr sz="1400" kern="1200">
                <a:solidFill>
                  <a:schemeClr val="tx1"/>
                </a:solidFill>
                <a:latin typeface="+mn-lt"/>
                <a:ea typeface="+mn-ea"/>
                <a:cs typeface="+mn-cs"/>
              </a:defRPr>
            </a:lvl4pPr>
            <a:lvl5pPr marL="36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5pPr>
            <a:lvl6pPr marL="54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6pPr>
            <a:lvl7pPr marL="216000" indent="-216000" algn="l" defTabSz="914400" rtl="0" eaLnBrk="1" latinLnBrk="0" hangingPunct="1">
              <a:lnSpc>
                <a:spcPct val="110000"/>
              </a:lnSpc>
              <a:spcBef>
                <a:spcPts val="0"/>
              </a:spcBef>
              <a:buClr>
                <a:schemeClr val="accent1"/>
              </a:buClr>
              <a:buFont typeface="+mj-lt"/>
              <a:buAutoNum type="arabicPeriod"/>
              <a:defRPr sz="1400" kern="1200">
                <a:solidFill>
                  <a:schemeClr val="tx1"/>
                </a:solidFill>
                <a:latin typeface="+mn-lt"/>
                <a:ea typeface="+mn-ea"/>
                <a:cs typeface="+mn-cs"/>
              </a:defRPr>
            </a:lvl7pPr>
            <a:lvl8pPr marL="432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8pPr>
            <a:lvl9pPr marL="648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9pPr>
          </a:lstStyle>
          <a:p>
            <a:pPr>
              <a:lnSpc>
                <a:spcPct val="100000"/>
              </a:lnSpc>
              <a:spcAft>
                <a:spcPts val="0"/>
              </a:spcAft>
              <a:buFontTx/>
              <a:buNone/>
              <a:defRPr/>
            </a:pPr>
            <a:r>
              <a:rPr lang="de-DE" sz="800">
                <a:solidFill>
                  <a:prstClr val="black"/>
                </a:solidFill>
                <a:latin typeface="Frutiger LT Com 45 Light"/>
              </a:rPr>
              <a:t>© Fraunhofer IPT/WZL der RWTH Aachen</a:t>
            </a:r>
            <a:endParaRPr lang="de-DE" sz="800" dirty="0">
              <a:solidFill>
                <a:prstClr val="black"/>
              </a:solidFill>
              <a:latin typeface="Frutiger LT Com 45 Light"/>
            </a:endParaRPr>
          </a:p>
        </p:txBody>
      </p:sp>
      <p:sp>
        <p:nvSpPr>
          <p:cNvPr id="6" name="Datumsplatzhalter 2">
            <a:extLst>
              <a:ext uri="{FF2B5EF4-FFF2-40B4-BE49-F238E27FC236}">
                <a16:creationId xmlns:a16="http://schemas.microsoft.com/office/drawing/2014/main" id="{E6E255D9-3E33-8A88-28A4-CEDF1BD64712}"/>
              </a:ext>
            </a:extLst>
          </p:cNvPr>
          <p:cNvSpPr txBox="1">
            <a:spLocks/>
          </p:cNvSpPr>
          <p:nvPr/>
        </p:nvSpPr>
        <p:spPr>
          <a:xfrm>
            <a:off x="1972034" y="6155530"/>
            <a:ext cx="929549" cy="702469"/>
          </a:xfrm>
          <a:prstGeom prst="rect">
            <a:avLst/>
          </a:prstGeom>
        </p:spPr>
        <p:txBody>
          <a:bodyPr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sz="800" dirty="0">
                <a:solidFill>
                  <a:prstClr val="black"/>
                </a:solidFill>
                <a:highlight>
                  <a:srgbClr val="FFFFFF"/>
                </a:highlight>
                <a:latin typeface="Frutiger LT Com 45 Light"/>
              </a:rPr>
              <a:t>10.07.2023</a:t>
            </a:r>
            <a:endParaRPr lang="de-DE" sz="800" dirty="0">
              <a:solidFill>
                <a:prstClr val="black"/>
              </a:solidFill>
              <a:highlight>
                <a:srgbClr val="FFFFFF"/>
              </a:highlight>
              <a:latin typeface="Frutiger LT Com 45 Light"/>
            </a:endParaRPr>
          </a:p>
        </p:txBody>
      </p:sp>
      <p:sp>
        <p:nvSpPr>
          <p:cNvPr id="13" name="Slide Number Placeholder 13">
            <a:extLst>
              <a:ext uri="{FF2B5EF4-FFF2-40B4-BE49-F238E27FC236}">
                <a16:creationId xmlns:a16="http://schemas.microsoft.com/office/drawing/2014/main" id="{707EAB67-DF08-BD08-735C-FF9C0BEA3079}"/>
              </a:ext>
            </a:extLst>
          </p:cNvPr>
          <p:cNvSpPr>
            <a:spLocks noGrp="1"/>
          </p:cNvSpPr>
          <p:nvPr>
            <p:ph type="sldNum" sz="quarter" idx="4"/>
          </p:nvPr>
        </p:nvSpPr>
        <p:spPr>
          <a:xfrm>
            <a:off x="656276" y="6446123"/>
            <a:ext cx="408932" cy="123112"/>
          </a:xfrm>
        </p:spPr>
        <p:txBody>
          <a:bodyPr/>
          <a:lstStyle/>
          <a:p>
            <a:fld id="{3D81EE41-304C-41C3-8185-350F2275D756}" type="slidenum">
              <a:rPr lang="de-DE" sz="800" smtClean="0"/>
              <a:pPr/>
              <a:t>10</a:t>
            </a:fld>
            <a:r>
              <a:rPr lang="de-DE" sz="800" dirty="0"/>
              <a:t> </a:t>
            </a:r>
          </a:p>
        </p:txBody>
      </p:sp>
    </p:spTree>
    <p:extLst>
      <p:ext uri="{BB962C8B-B14F-4D97-AF65-F5344CB8AC3E}">
        <p14:creationId xmlns:p14="http://schemas.microsoft.com/office/powerpoint/2010/main" val="2743164908"/>
      </p:ext>
    </p:extLst>
  </p:cSld>
  <p:clrMapOvr>
    <a:masterClrMapping/>
  </p:clrMapOvr>
  <p:transition>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Objekt 8" hidden="1">
            <a:extLst>
              <a:ext uri="{FF2B5EF4-FFF2-40B4-BE49-F238E27FC236}">
                <a16:creationId xmlns:a16="http://schemas.microsoft.com/office/drawing/2014/main" id="{A96D7F38-C5AE-4FFA-AC9F-DDD63839CE59}"/>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344" imgH="345" progId="TCLayout.ActiveDocument.1">
                  <p:embed/>
                </p:oleObj>
              </mc:Choice>
              <mc:Fallback>
                <p:oleObj name="think-cell Folie" r:id="rId4" imgW="344" imgH="345" progId="TCLayout.ActiveDocument.1">
                  <p:embed/>
                  <p:pic>
                    <p:nvPicPr>
                      <p:cNvPr id="9" name="Objekt 8" hidden="1">
                        <a:extLst>
                          <a:ext uri="{FF2B5EF4-FFF2-40B4-BE49-F238E27FC236}">
                            <a16:creationId xmlns:a16="http://schemas.microsoft.com/office/drawing/2014/main" id="{A96D7F38-C5AE-4FFA-AC9F-DDD63839CE59}"/>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7" name="Titel 6">
            <a:extLst>
              <a:ext uri="{FF2B5EF4-FFF2-40B4-BE49-F238E27FC236}">
                <a16:creationId xmlns:a16="http://schemas.microsoft.com/office/drawing/2014/main" id="{22464388-2ECA-4EEA-8E18-9F2C9F7BAE36}"/>
              </a:ext>
            </a:extLst>
          </p:cNvPr>
          <p:cNvSpPr>
            <a:spLocks noGrp="1"/>
          </p:cNvSpPr>
          <p:nvPr>
            <p:ph type="title"/>
          </p:nvPr>
        </p:nvSpPr>
        <p:spPr>
          <a:xfrm>
            <a:off x="479425" y="395588"/>
            <a:ext cx="11233150" cy="406265"/>
          </a:xfrm>
        </p:spPr>
        <p:txBody>
          <a:bodyPr/>
          <a:lstStyle/>
          <a:p>
            <a:r>
              <a:rPr lang="de-DE" dirty="0"/>
              <a:t>Definition of the Study Problem</a:t>
            </a:r>
          </a:p>
        </p:txBody>
      </p:sp>
      <p:sp>
        <p:nvSpPr>
          <p:cNvPr id="11" name="Textplatzhalter 10">
            <a:extLst>
              <a:ext uri="{FF2B5EF4-FFF2-40B4-BE49-F238E27FC236}">
                <a16:creationId xmlns:a16="http://schemas.microsoft.com/office/drawing/2014/main" id="{0FF3CD05-5412-4A5D-98D6-F5796119A533}"/>
              </a:ext>
            </a:extLst>
          </p:cNvPr>
          <p:cNvSpPr>
            <a:spLocks noGrp="1"/>
          </p:cNvSpPr>
          <p:nvPr>
            <p:ph type="body" sz="quarter" idx="13"/>
          </p:nvPr>
        </p:nvSpPr>
        <p:spPr>
          <a:xfrm>
            <a:off x="479425" y="778321"/>
            <a:ext cx="11233150" cy="319318"/>
          </a:xfrm>
        </p:spPr>
        <p:txBody>
          <a:bodyPr/>
          <a:lstStyle/>
          <a:p>
            <a:r>
              <a:rPr lang="de-DE" dirty="0">
                <a:solidFill>
                  <a:srgbClr val="669DB2"/>
                </a:solidFill>
              </a:rPr>
              <a:t>Key objectives</a:t>
            </a:r>
            <a:endParaRPr lang="en-US" dirty="0">
              <a:solidFill>
                <a:srgbClr val="669DB2"/>
              </a:solidFill>
            </a:endParaRPr>
          </a:p>
        </p:txBody>
      </p:sp>
      <p:sp>
        <p:nvSpPr>
          <p:cNvPr id="16" name="Rectangle 15">
            <a:extLst>
              <a:ext uri="{FF2B5EF4-FFF2-40B4-BE49-F238E27FC236}">
                <a16:creationId xmlns:a16="http://schemas.microsoft.com/office/drawing/2014/main" id="{5B059B6D-DB71-0E9F-9288-483996F79F28}"/>
              </a:ext>
            </a:extLst>
          </p:cNvPr>
          <p:cNvSpPr/>
          <p:nvPr/>
        </p:nvSpPr>
        <p:spPr>
          <a:xfrm>
            <a:off x="447675" y="1628800"/>
            <a:ext cx="11264900" cy="4202618"/>
          </a:xfrm>
          <a:prstGeom prst="rect">
            <a:avLst/>
          </a:prstGeom>
          <a:noFill/>
        </p:spPr>
      </p:sp>
      <p:sp>
        <p:nvSpPr>
          <p:cNvPr id="17" name="Freeform: Shape 16">
            <a:extLst>
              <a:ext uri="{FF2B5EF4-FFF2-40B4-BE49-F238E27FC236}">
                <a16:creationId xmlns:a16="http://schemas.microsoft.com/office/drawing/2014/main" id="{0B4B5AA3-346F-79FF-5CC1-3BB9DF3005C7}"/>
              </a:ext>
            </a:extLst>
          </p:cNvPr>
          <p:cNvSpPr/>
          <p:nvPr/>
        </p:nvSpPr>
        <p:spPr>
          <a:xfrm>
            <a:off x="449050" y="2657523"/>
            <a:ext cx="2681464" cy="2145171"/>
          </a:xfrm>
          <a:custGeom>
            <a:avLst/>
            <a:gdLst>
              <a:gd name="connsiteX0" fmla="*/ 0 w 2681464"/>
              <a:gd name="connsiteY0" fmla="*/ 0 h 2145171"/>
              <a:gd name="connsiteX1" fmla="*/ 2145171 w 2681464"/>
              <a:gd name="connsiteY1" fmla="*/ 0 h 2145171"/>
              <a:gd name="connsiteX2" fmla="*/ 2681464 w 2681464"/>
              <a:gd name="connsiteY2" fmla="*/ 1072586 h 2145171"/>
              <a:gd name="connsiteX3" fmla="*/ 2145171 w 2681464"/>
              <a:gd name="connsiteY3" fmla="*/ 2145171 h 2145171"/>
              <a:gd name="connsiteX4" fmla="*/ 0 w 2681464"/>
              <a:gd name="connsiteY4" fmla="*/ 2145171 h 2145171"/>
              <a:gd name="connsiteX5" fmla="*/ 0 w 2681464"/>
              <a:gd name="connsiteY5" fmla="*/ 0 h 2145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81464" h="2145171">
                <a:moveTo>
                  <a:pt x="0" y="0"/>
                </a:moveTo>
                <a:lnTo>
                  <a:pt x="2145171" y="0"/>
                </a:lnTo>
                <a:lnTo>
                  <a:pt x="2681464" y="1072586"/>
                </a:lnTo>
                <a:lnTo>
                  <a:pt x="2145171" y="2145171"/>
                </a:lnTo>
                <a:lnTo>
                  <a:pt x="0" y="2145171"/>
                </a:lnTo>
                <a:lnTo>
                  <a:pt x="0" y="0"/>
                </a:lnTo>
                <a:close/>
              </a:path>
            </a:pathLst>
          </a:custGeom>
          <a:solidFill>
            <a:schemeClr val="accent1"/>
          </a:solidFill>
          <a:ln w="50800">
            <a:solidFill>
              <a:schemeClr val="bg1"/>
            </a:solidFill>
          </a:ln>
          <a:effectLst/>
        </p:spPr>
        <p:style>
          <a:lnRef idx="0">
            <a:scrgbClr r="0" g="0" b="0"/>
          </a:lnRef>
          <a:fillRef idx="3">
            <a:scrgbClr r="0" g="0" b="0"/>
          </a:fillRef>
          <a:effectRef idx="2">
            <a:scrgbClr r="0" g="0" b="0"/>
          </a:effectRef>
          <a:fontRef idx="minor">
            <a:schemeClr val="lt1"/>
          </a:fontRef>
        </p:style>
        <p:txBody>
          <a:bodyPr spcFirstLastPara="0" vert="horz" wrap="square" lIns="396000" tIns="0" rIns="646530" bIns="36000" numCol="1" spcCol="1270" anchor="ctr" anchorCtr="0">
            <a:noAutofit/>
          </a:bodyPr>
          <a:lstStyle/>
          <a:p>
            <a:pPr marL="0" lvl="0" indent="0" defTabSz="622300">
              <a:lnSpc>
                <a:spcPct val="110000"/>
              </a:lnSpc>
              <a:spcBef>
                <a:spcPct val="0"/>
              </a:spcBef>
              <a:spcAft>
                <a:spcPct val="35000"/>
              </a:spcAft>
              <a:buNone/>
            </a:pPr>
            <a:r>
              <a:rPr kumimoji="0" lang="en-US" sz="1400" b="0" i="0" u="none" strike="noStrike" kern="1200" cap="none" spc="0" normalizeH="0" baseline="0" noProof="0" dirty="0">
                <a:ln>
                  <a:noFill/>
                </a:ln>
                <a:solidFill>
                  <a:prstClr val="white"/>
                </a:solidFill>
                <a:effectLst/>
                <a:uLnTx/>
                <a:uFillTx/>
                <a:latin typeface="Frutiger LT Com 45 Light"/>
                <a:ea typeface="+mn-ea"/>
                <a:cs typeface="+mn-cs"/>
              </a:rPr>
              <a:t>Conduct a bibliographic review of existing works on the subject.</a:t>
            </a:r>
            <a:endParaRPr lang="en-US" sz="1400" b="0" kern="1200" dirty="0">
              <a:latin typeface="Frutiger LT Com 65 Bold" panose="020B0803030504020204" pitchFamily="34" charset="0"/>
            </a:endParaRPr>
          </a:p>
        </p:txBody>
      </p:sp>
      <p:sp>
        <p:nvSpPr>
          <p:cNvPr id="18" name="Freeform: Shape 17">
            <a:extLst>
              <a:ext uri="{FF2B5EF4-FFF2-40B4-BE49-F238E27FC236}">
                <a16:creationId xmlns:a16="http://schemas.microsoft.com/office/drawing/2014/main" id="{46FA602B-117A-000D-ADD3-BD20BD556D56}"/>
              </a:ext>
            </a:extLst>
          </p:cNvPr>
          <p:cNvSpPr/>
          <p:nvPr/>
        </p:nvSpPr>
        <p:spPr>
          <a:xfrm>
            <a:off x="2595497" y="2657523"/>
            <a:ext cx="2681464" cy="2145171"/>
          </a:xfrm>
          <a:custGeom>
            <a:avLst/>
            <a:gdLst>
              <a:gd name="connsiteX0" fmla="*/ 0 w 2681464"/>
              <a:gd name="connsiteY0" fmla="*/ 0 h 2145171"/>
              <a:gd name="connsiteX1" fmla="*/ 2145171 w 2681464"/>
              <a:gd name="connsiteY1" fmla="*/ 0 h 2145171"/>
              <a:gd name="connsiteX2" fmla="*/ 2681464 w 2681464"/>
              <a:gd name="connsiteY2" fmla="*/ 1072586 h 2145171"/>
              <a:gd name="connsiteX3" fmla="*/ 2145171 w 2681464"/>
              <a:gd name="connsiteY3" fmla="*/ 2145171 h 2145171"/>
              <a:gd name="connsiteX4" fmla="*/ 0 w 2681464"/>
              <a:gd name="connsiteY4" fmla="*/ 2145171 h 2145171"/>
              <a:gd name="connsiteX5" fmla="*/ 536293 w 2681464"/>
              <a:gd name="connsiteY5" fmla="*/ 1072586 h 2145171"/>
              <a:gd name="connsiteX6" fmla="*/ 0 w 2681464"/>
              <a:gd name="connsiteY6" fmla="*/ 0 h 2145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81464" h="2145171">
                <a:moveTo>
                  <a:pt x="0" y="0"/>
                </a:moveTo>
                <a:lnTo>
                  <a:pt x="2145171" y="0"/>
                </a:lnTo>
                <a:lnTo>
                  <a:pt x="2681464" y="1072586"/>
                </a:lnTo>
                <a:lnTo>
                  <a:pt x="2145171" y="2145171"/>
                </a:lnTo>
                <a:lnTo>
                  <a:pt x="0" y="2145171"/>
                </a:lnTo>
                <a:lnTo>
                  <a:pt x="536293" y="1072586"/>
                </a:lnTo>
                <a:lnTo>
                  <a:pt x="0" y="0"/>
                </a:lnTo>
                <a:close/>
              </a:path>
            </a:pathLst>
          </a:custGeom>
          <a:solidFill>
            <a:schemeClr val="accent2"/>
          </a:solidFill>
          <a:ln w="50800">
            <a:solidFill>
              <a:schemeClr val="bg1"/>
            </a:solidFill>
          </a:ln>
          <a:effectLst/>
        </p:spPr>
        <p:style>
          <a:lnRef idx="0">
            <a:schemeClr val="lt1">
              <a:hueOff val="0"/>
              <a:satOff val="0"/>
              <a:lumOff val="0"/>
              <a:alphaOff val="0"/>
            </a:schemeClr>
          </a:lnRef>
          <a:fillRef idx="3">
            <a:scrgbClr r="0" g="0" b="0"/>
          </a:fillRef>
          <a:effectRef idx="2">
            <a:scrgbClr r="0" g="0" b="0"/>
          </a:effectRef>
          <a:fontRef idx="minor">
            <a:schemeClr val="lt1"/>
          </a:fontRef>
        </p:style>
        <p:txBody>
          <a:bodyPr spcFirstLastPara="0" vert="horz" wrap="square" lIns="864000" tIns="0" rIns="468000" bIns="35560" numCol="1" spcCol="1270" anchor="ctr" anchorCtr="0">
            <a:noAutofit/>
          </a:bodyPr>
          <a:lstStyle/>
          <a:p>
            <a:pPr lvl="0">
              <a:defRPr/>
            </a:pPr>
            <a:r>
              <a:rPr lang="en-US" sz="1400" dirty="0">
                <a:solidFill>
                  <a:schemeClr val="bg1"/>
                </a:solidFill>
              </a:rPr>
              <a:t>Write a detailed description of the Use Cases and Network Setup. </a:t>
            </a:r>
          </a:p>
        </p:txBody>
      </p:sp>
      <p:sp>
        <p:nvSpPr>
          <p:cNvPr id="19" name="Freeform: Shape 18">
            <a:extLst>
              <a:ext uri="{FF2B5EF4-FFF2-40B4-BE49-F238E27FC236}">
                <a16:creationId xmlns:a16="http://schemas.microsoft.com/office/drawing/2014/main" id="{F358FD0F-D7EB-EE65-E030-A9634B35F8F2}"/>
              </a:ext>
            </a:extLst>
          </p:cNvPr>
          <p:cNvSpPr/>
          <p:nvPr/>
        </p:nvSpPr>
        <p:spPr>
          <a:xfrm>
            <a:off x="4741956" y="2657523"/>
            <a:ext cx="2681464" cy="2145171"/>
          </a:xfrm>
          <a:custGeom>
            <a:avLst/>
            <a:gdLst>
              <a:gd name="connsiteX0" fmla="*/ 0 w 2681464"/>
              <a:gd name="connsiteY0" fmla="*/ 0 h 2145171"/>
              <a:gd name="connsiteX1" fmla="*/ 2145171 w 2681464"/>
              <a:gd name="connsiteY1" fmla="*/ 0 h 2145171"/>
              <a:gd name="connsiteX2" fmla="*/ 2681464 w 2681464"/>
              <a:gd name="connsiteY2" fmla="*/ 1072586 h 2145171"/>
              <a:gd name="connsiteX3" fmla="*/ 2145171 w 2681464"/>
              <a:gd name="connsiteY3" fmla="*/ 2145171 h 2145171"/>
              <a:gd name="connsiteX4" fmla="*/ 0 w 2681464"/>
              <a:gd name="connsiteY4" fmla="*/ 2145171 h 2145171"/>
              <a:gd name="connsiteX5" fmla="*/ 536293 w 2681464"/>
              <a:gd name="connsiteY5" fmla="*/ 1072586 h 2145171"/>
              <a:gd name="connsiteX6" fmla="*/ 0 w 2681464"/>
              <a:gd name="connsiteY6" fmla="*/ 0 h 2145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81464" h="2145171">
                <a:moveTo>
                  <a:pt x="0" y="0"/>
                </a:moveTo>
                <a:lnTo>
                  <a:pt x="2145171" y="0"/>
                </a:lnTo>
                <a:lnTo>
                  <a:pt x="2681464" y="1072586"/>
                </a:lnTo>
                <a:lnTo>
                  <a:pt x="2145171" y="2145171"/>
                </a:lnTo>
                <a:lnTo>
                  <a:pt x="0" y="2145171"/>
                </a:lnTo>
                <a:lnTo>
                  <a:pt x="536293" y="1072586"/>
                </a:lnTo>
                <a:lnTo>
                  <a:pt x="0" y="0"/>
                </a:lnTo>
                <a:close/>
              </a:path>
            </a:pathLst>
          </a:custGeom>
          <a:solidFill>
            <a:schemeClr val="accent3"/>
          </a:solidFill>
          <a:ln w="50800">
            <a:solidFill>
              <a:schemeClr val="bg1"/>
            </a:solidFill>
          </a:ln>
          <a:effectLst/>
        </p:spPr>
        <p:style>
          <a:lnRef idx="0">
            <a:schemeClr val="lt1">
              <a:hueOff val="0"/>
              <a:satOff val="0"/>
              <a:lumOff val="0"/>
              <a:alphaOff val="0"/>
            </a:schemeClr>
          </a:lnRef>
          <a:fillRef idx="3">
            <a:schemeClr val="accent4">
              <a:hueOff val="0"/>
              <a:satOff val="0"/>
              <a:lumOff val="0"/>
              <a:alphaOff val="0"/>
            </a:schemeClr>
          </a:fillRef>
          <a:effectRef idx="2">
            <a:scrgbClr r="0" g="0" b="0"/>
          </a:effectRef>
          <a:fontRef idx="minor">
            <a:schemeClr val="lt1"/>
          </a:fontRef>
        </p:style>
        <p:txBody>
          <a:bodyPr spcFirstLastPara="0" vert="horz" wrap="square" lIns="864000" tIns="0" rIns="540000" bIns="35560" numCol="1" spcCol="1270" anchor="ctr" anchorCtr="0">
            <a:noAutofit/>
          </a:bodyPr>
          <a:lstStyle/>
          <a:p>
            <a:pPr lvl="0" defTabSz="622300">
              <a:lnSpc>
                <a:spcPct val="110000"/>
              </a:lnSpc>
              <a:spcBef>
                <a:spcPct val="0"/>
              </a:spcBef>
              <a:spcAft>
                <a:spcPct val="35000"/>
              </a:spcAft>
            </a:pPr>
            <a:r>
              <a:rPr lang="en-US" sz="1400" dirty="0">
                <a:solidFill>
                  <a:prstClr val="white"/>
                </a:solidFill>
              </a:rPr>
              <a:t>Create and plan a setup for 5G applications in the Construction and Mining sections.</a:t>
            </a:r>
            <a:endParaRPr lang="en-US" sz="1400" dirty="0">
              <a:latin typeface="Frutiger LT Com 65 Bold" panose="020B0803030504020204" pitchFamily="34" charset="0"/>
            </a:endParaRPr>
          </a:p>
        </p:txBody>
      </p:sp>
      <p:sp>
        <p:nvSpPr>
          <p:cNvPr id="20" name="Freeform: Shape 19">
            <a:extLst>
              <a:ext uri="{FF2B5EF4-FFF2-40B4-BE49-F238E27FC236}">
                <a16:creationId xmlns:a16="http://schemas.microsoft.com/office/drawing/2014/main" id="{4E7C35A8-6BF3-3061-E94B-417F0C4863C5}"/>
              </a:ext>
            </a:extLst>
          </p:cNvPr>
          <p:cNvSpPr/>
          <p:nvPr/>
        </p:nvSpPr>
        <p:spPr>
          <a:xfrm>
            <a:off x="6888897" y="2657523"/>
            <a:ext cx="2681464" cy="2145171"/>
          </a:xfrm>
          <a:custGeom>
            <a:avLst/>
            <a:gdLst>
              <a:gd name="connsiteX0" fmla="*/ 0 w 2681464"/>
              <a:gd name="connsiteY0" fmla="*/ 0 h 2145171"/>
              <a:gd name="connsiteX1" fmla="*/ 2145171 w 2681464"/>
              <a:gd name="connsiteY1" fmla="*/ 0 h 2145171"/>
              <a:gd name="connsiteX2" fmla="*/ 2681464 w 2681464"/>
              <a:gd name="connsiteY2" fmla="*/ 1072586 h 2145171"/>
              <a:gd name="connsiteX3" fmla="*/ 2145171 w 2681464"/>
              <a:gd name="connsiteY3" fmla="*/ 2145171 h 2145171"/>
              <a:gd name="connsiteX4" fmla="*/ 0 w 2681464"/>
              <a:gd name="connsiteY4" fmla="*/ 2145171 h 2145171"/>
              <a:gd name="connsiteX5" fmla="*/ 536293 w 2681464"/>
              <a:gd name="connsiteY5" fmla="*/ 1072586 h 2145171"/>
              <a:gd name="connsiteX6" fmla="*/ 0 w 2681464"/>
              <a:gd name="connsiteY6" fmla="*/ 0 h 2145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81464" h="2145171">
                <a:moveTo>
                  <a:pt x="0" y="0"/>
                </a:moveTo>
                <a:lnTo>
                  <a:pt x="2145171" y="0"/>
                </a:lnTo>
                <a:lnTo>
                  <a:pt x="2681464" y="1072586"/>
                </a:lnTo>
                <a:lnTo>
                  <a:pt x="2145171" y="2145171"/>
                </a:lnTo>
                <a:lnTo>
                  <a:pt x="0" y="2145171"/>
                </a:lnTo>
                <a:lnTo>
                  <a:pt x="536293" y="1072586"/>
                </a:lnTo>
                <a:lnTo>
                  <a:pt x="0" y="0"/>
                </a:lnTo>
                <a:close/>
              </a:path>
            </a:pathLst>
          </a:custGeom>
          <a:solidFill>
            <a:schemeClr val="accent4"/>
          </a:solidFill>
          <a:ln w="50800">
            <a:solidFill>
              <a:schemeClr val="bg1"/>
            </a:solidFill>
          </a:ln>
          <a:effectLst/>
        </p:spPr>
        <p:style>
          <a:lnRef idx="0">
            <a:schemeClr val="lt1">
              <a:hueOff val="0"/>
              <a:satOff val="0"/>
              <a:lumOff val="0"/>
              <a:alphaOff val="0"/>
            </a:schemeClr>
          </a:lnRef>
          <a:fillRef idx="3">
            <a:schemeClr val="accent5">
              <a:hueOff val="0"/>
              <a:satOff val="0"/>
              <a:lumOff val="0"/>
              <a:alphaOff val="0"/>
            </a:schemeClr>
          </a:fillRef>
          <a:effectRef idx="2">
            <a:scrgbClr r="0" g="0" b="0"/>
          </a:effectRef>
          <a:fontRef idx="minor">
            <a:schemeClr val="lt1"/>
          </a:fontRef>
        </p:style>
        <p:txBody>
          <a:bodyPr spcFirstLastPara="0" vert="horz" wrap="square" lIns="864000" tIns="288000" rIns="612000" bIns="35560" numCol="1" spcCol="1270" anchor="ctr" anchorCtr="0">
            <a:noAutofit/>
          </a:bodyPr>
          <a:lstStyle/>
          <a:p>
            <a:pPr lvl="0" defTabSz="622300">
              <a:lnSpc>
                <a:spcPct val="110000"/>
              </a:lnSpc>
              <a:spcBef>
                <a:spcPct val="0"/>
              </a:spcBef>
              <a:spcAft>
                <a:spcPct val="35000"/>
              </a:spcAft>
            </a:pPr>
            <a:r>
              <a:rPr lang="en-US" sz="1400" dirty="0">
                <a:solidFill>
                  <a:prstClr val="white"/>
                </a:solidFill>
              </a:rPr>
              <a:t>Set up a test plan to assess the 5G network performance and suitability (measurement methods).</a:t>
            </a:r>
            <a:endParaRPr lang="en-US" sz="1400" dirty="0"/>
          </a:p>
          <a:p>
            <a:pPr marL="180000" lvl="1" indent="-180000" defTabSz="622300">
              <a:lnSpc>
                <a:spcPct val="110000"/>
              </a:lnSpc>
              <a:spcBef>
                <a:spcPct val="0"/>
              </a:spcBef>
              <a:spcAft>
                <a:spcPct val="15000"/>
              </a:spcAft>
              <a:buClr>
                <a:schemeClr val="bg1"/>
              </a:buClr>
              <a:buSzPct val="100000"/>
              <a:buFont typeface="Wingdings" panose="05000000000000000000" pitchFamily="2" charset="2"/>
              <a:buNone/>
              <a:tabLst/>
            </a:pPr>
            <a:endParaRPr lang="en-US" sz="1400" kern="1200" dirty="0">
              <a:solidFill>
                <a:schemeClr val="bg1"/>
              </a:solidFill>
            </a:endParaRPr>
          </a:p>
        </p:txBody>
      </p:sp>
      <p:sp>
        <p:nvSpPr>
          <p:cNvPr id="21" name="Freeform: Shape 20">
            <a:extLst>
              <a:ext uri="{FF2B5EF4-FFF2-40B4-BE49-F238E27FC236}">
                <a16:creationId xmlns:a16="http://schemas.microsoft.com/office/drawing/2014/main" id="{C74DAF27-7D52-AA2A-5F51-51B39A35D29D}"/>
              </a:ext>
            </a:extLst>
          </p:cNvPr>
          <p:cNvSpPr/>
          <p:nvPr/>
        </p:nvSpPr>
        <p:spPr>
          <a:xfrm>
            <a:off x="9031110" y="2657523"/>
            <a:ext cx="2681464" cy="2145171"/>
          </a:xfrm>
          <a:custGeom>
            <a:avLst/>
            <a:gdLst>
              <a:gd name="connsiteX0" fmla="*/ 0 w 2681464"/>
              <a:gd name="connsiteY0" fmla="*/ 0 h 2145171"/>
              <a:gd name="connsiteX1" fmla="*/ 2145171 w 2681464"/>
              <a:gd name="connsiteY1" fmla="*/ 0 h 2145171"/>
              <a:gd name="connsiteX2" fmla="*/ 2681464 w 2681464"/>
              <a:gd name="connsiteY2" fmla="*/ 1072586 h 2145171"/>
              <a:gd name="connsiteX3" fmla="*/ 2145171 w 2681464"/>
              <a:gd name="connsiteY3" fmla="*/ 2145171 h 2145171"/>
              <a:gd name="connsiteX4" fmla="*/ 0 w 2681464"/>
              <a:gd name="connsiteY4" fmla="*/ 2145171 h 2145171"/>
              <a:gd name="connsiteX5" fmla="*/ 536293 w 2681464"/>
              <a:gd name="connsiteY5" fmla="*/ 1072586 h 2145171"/>
              <a:gd name="connsiteX6" fmla="*/ 0 w 2681464"/>
              <a:gd name="connsiteY6" fmla="*/ 0 h 2145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81464" h="2145171">
                <a:moveTo>
                  <a:pt x="0" y="0"/>
                </a:moveTo>
                <a:lnTo>
                  <a:pt x="2145171" y="0"/>
                </a:lnTo>
                <a:lnTo>
                  <a:pt x="2681464" y="1072586"/>
                </a:lnTo>
                <a:lnTo>
                  <a:pt x="2145171" y="2145171"/>
                </a:lnTo>
                <a:lnTo>
                  <a:pt x="0" y="2145171"/>
                </a:lnTo>
                <a:lnTo>
                  <a:pt x="536293" y="1072586"/>
                </a:lnTo>
                <a:lnTo>
                  <a:pt x="0" y="0"/>
                </a:lnTo>
                <a:close/>
              </a:path>
            </a:pathLst>
          </a:custGeom>
          <a:solidFill>
            <a:schemeClr val="accent5"/>
          </a:solidFill>
          <a:ln w="50800">
            <a:solidFill>
              <a:schemeClr val="bg1"/>
            </a:solidFill>
          </a:ln>
          <a:effectLst/>
        </p:spPr>
        <p:style>
          <a:lnRef idx="0">
            <a:schemeClr val="lt1">
              <a:hueOff val="0"/>
              <a:satOff val="0"/>
              <a:lumOff val="0"/>
              <a:alphaOff val="0"/>
            </a:schemeClr>
          </a:lnRef>
          <a:fillRef idx="3">
            <a:schemeClr val="accent3">
              <a:hueOff val="0"/>
              <a:satOff val="0"/>
              <a:lumOff val="0"/>
              <a:alphaOff val="0"/>
            </a:schemeClr>
          </a:fillRef>
          <a:effectRef idx="2">
            <a:scrgbClr r="0" g="0" b="0"/>
          </a:effectRef>
          <a:fontRef idx="minor">
            <a:schemeClr val="lt1"/>
          </a:fontRef>
        </p:style>
        <p:txBody>
          <a:bodyPr spcFirstLastPara="0" vert="horz" wrap="square" lIns="864000" tIns="0" rIns="360000" bIns="35560" numCol="1" spcCol="1270" anchor="ctr" anchorCtr="0">
            <a:noAutofit/>
          </a:bodyPr>
          <a:lstStyle/>
          <a:p>
            <a:pPr marL="0" lvl="0" indent="0" defTabSz="622300">
              <a:lnSpc>
                <a:spcPct val="110000"/>
              </a:lnSpc>
              <a:spcBef>
                <a:spcPct val="0"/>
              </a:spcBef>
              <a:spcAft>
                <a:spcPct val="35000"/>
              </a:spcAft>
              <a:buNone/>
            </a:pPr>
            <a:r>
              <a:rPr kumimoji="0" lang="en-US" sz="1400" b="0" i="0" u="none" strike="noStrike" kern="1200" cap="none" spc="0" normalizeH="0" baseline="0" noProof="0" dirty="0">
                <a:ln>
                  <a:noFill/>
                </a:ln>
                <a:solidFill>
                  <a:prstClr val="white"/>
                </a:solidFill>
                <a:effectLst/>
                <a:uLnTx/>
                <a:uFillTx/>
                <a:latin typeface="Frutiger LT Com 45 Light"/>
                <a:ea typeface="+mn-ea"/>
                <a:cs typeface="+mn-cs"/>
              </a:rPr>
              <a:t>Validate the work and data extracted in different scenarios</a:t>
            </a:r>
            <a:endParaRPr lang="en-US" sz="1400" b="0" kern="1200" dirty="0"/>
          </a:p>
        </p:txBody>
      </p:sp>
      <p:pic>
        <p:nvPicPr>
          <p:cNvPr id="3" name="Picture 2" descr="UFBA no Colégio da Polícia Militar – Dendezeiros, Bahia | Kids Save Lives  Brasil">
            <a:extLst>
              <a:ext uri="{FF2B5EF4-FFF2-40B4-BE49-F238E27FC236}">
                <a16:creationId xmlns:a16="http://schemas.microsoft.com/office/drawing/2014/main" id="{79B82779-D911-469F-85A7-786468374973}"/>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39978" t="24141" r="54"/>
          <a:stretch/>
        </p:blipFill>
        <p:spPr bwMode="auto">
          <a:xfrm>
            <a:off x="7340741" y="6288833"/>
            <a:ext cx="648073" cy="45253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LOGO UFBA | Brands of the World™ | Download vector logos and logotypes">
            <a:extLst>
              <a:ext uri="{FF2B5EF4-FFF2-40B4-BE49-F238E27FC236}">
                <a16:creationId xmlns:a16="http://schemas.microsoft.com/office/drawing/2014/main" id="{D23DAEC1-23CA-3C6D-9FC1-42BB43EF78BB}"/>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888088" y="6255617"/>
            <a:ext cx="480915" cy="480915"/>
          </a:xfrm>
          <a:prstGeom prst="rect">
            <a:avLst/>
          </a:prstGeom>
          <a:noFill/>
          <a:extLst>
            <a:ext uri="{909E8E84-426E-40DD-AFC4-6F175D3DCCD1}">
              <a14:hiddenFill xmlns:a14="http://schemas.microsoft.com/office/drawing/2010/main">
                <a:solidFill>
                  <a:srgbClr val="FFFFFF"/>
                </a:solidFill>
              </a14:hiddenFill>
            </a:ext>
          </a:extLst>
        </p:spPr>
      </p:pic>
      <p:sp>
        <p:nvSpPr>
          <p:cNvPr id="5" name="Fußzeilenplatzhalter 3">
            <a:extLst>
              <a:ext uri="{FF2B5EF4-FFF2-40B4-BE49-F238E27FC236}">
                <a16:creationId xmlns:a16="http://schemas.microsoft.com/office/drawing/2014/main" id="{61EC5B46-E20D-DB94-2B31-F71A0DE75544}"/>
              </a:ext>
            </a:extLst>
          </p:cNvPr>
          <p:cNvSpPr txBox="1">
            <a:spLocks/>
          </p:cNvSpPr>
          <p:nvPr/>
        </p:nvSpPr>
        <p:spPr bwMode="gray">
          <a:xfrm>
            <a:off x="2921422" y="6444043"/>
            <a:ext cx="2952000" cy="123111"/>
          </a:xfrm>
          <a:prstGeom prst="rect">
            <a:avLst/>
          </a:prstGeom>
        </p:spPr>
        <p:txBody>
          <a:bodyPr vert="horz" lIns="0" tIns="0" rIns="0" bIns="0" rtlCol="0">
            <a:spAutoFit/>
          </a:bodyPr>
          <a:lstStyle>
            <a:lvl1pPr marL="0" indent="0" algn="l" defTabSz="914400" rtl="0" eaLnBrk="1" latinLnBrk="0" hangingPunct="1">
              <a:lnSpc>
                <a:spcPct val="110000"/>
              </a:lnSpc>
              <a:spcBef>
                <a:spcPts val="0"/>
              </a:spcBef>
              <a:spcAft>
                <a:spcPts val="1900"/>
              </a:spcAft>
              <a:buFont typeface="Arial" panose="020B0604020202020204" pitchFamily="34" charset="0"/>
              <a:buNone/>
              <a:defRPr sz="2000" b="0" kern="1200">
                <a:solidFill>
                  <a:schemeClr val="accent2"/>
                </a:solidFill>
                <a:latin typeface="+mn-lt"/>
                <a:ea typeface="+mn-ea"/>
                <a:cs typeface="+mn-cs"/>
              </a:defRPr>
            </a:lvl1pPr>
            <a:lvl2pPr marL="0" indent="0" algn="l" defTabSz="914400" rtl="0" eaLnBrk="1" latinLnBrk="0" hangingPunct="1">
              <a:lnSpc>
                <a:spcPct val="110000"/>
              </a:lnSpc>
              <a:spcBef>
                <a:spcPts val="0"/>
              </a:spcBef>
              <a:spcAft>
                <a:spcPts val="1900"/>
              </a:spcAft>
              <a:buFont typeface="Arial" panose="020B0604020202020204" pitchFamily="34" charset="0"/>
              <a:buNone/>
              <a:defRPr sz="1400" kern="1200">
                <a:solidFill>
                  <a:schemeClr val="tx1"/>
                </a:solidFill>
                <a:latin typeface="+mn-lt"/>
                <a:ea typeface="+mn-ea"/>
                <a:cs typeface="+mn-cs"/>
              </a:defRPr>
            </a:lvl2pPr>
            <a:lvl3pPr marL="0" indent="0" algn="l" defTabSz="914400" rtl="0" eaLnBrk="1" latinLnBrk="0" hangingPunct="1">
              <a:lnSpc>
                <a:spcPct val="110000"/>
              </a:lnSpc>
              <a:spcBef>
                <a:spcPts val="0"/>
              </a:spcBef>
              <a:buFont typeface="Arial" panose="020B0604020202020204" pitchFamily="34" charset="0"/>
              <a:buNone/>
              <a:defRPr sz="1400" b="0" kern="1200">
                <a:solidFill>
                  <a:schemeClr val="tx1"/>
                </a:solidFill>
                <a:latin typeface="+mj-lt"/>
                <a:ea typeface="+mn-ea"/>
                <a:cs typeface="+mn-cs"/>
              </a:defRPr>
            </a:lvl3pPr>
            <a:lvl4pPr marL="180000" indent="-180000" algn="l" defTabSz="914400" rtl="0" eaLnBrk="1" latinLnBrk="0" hangingPunct="1">
              <a:lnSpc>
                <a:spcPct val="110000"/>
              </a:lnSpc>
              <a:spcBef>
                <a:spcPts val="0"/>
              </a:spcBef>
              <a:buClr>
                <a:schemeClr val="accent1"/>
              </a:buClr>
              <a:buFont typeface="Wingdings" panose="05000000000000000000" pitchFamily="2" charset="2"/>
              <a:buChar char="§"/>
              <a:defRPr sz="1400" kern="1200">
                <a:solidFill>
                  <a:schemeClr val="tx1"/>
                </a:solidFill>
                <a:latin typeface="+mn-lt"/>
                <a:ea typeface="+mn-ea"/>
                <a:cs typeface="+mn-cs"/>
              </a:defRPr>
            </a:lvl4pPr>
            <a:lvl5pPr marL="36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5pPr>
            <a:lvl6pPr marL="54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6pPr>
            <a:lvl7pPr marL="216000" indent="-216000" algn="l" defTabSz="914400" rtl="0" eaLnBrk="1" latinLnBrk="0" hangingPunct="1">
              <a:lnSpc>
                <a:spcPct val="110000"/>
              </a:lnSpc>
              <a:spcBef>
                <a:spcPts val="0"/>
              </a:spcBef>
              <a:buClr>
                <a:schemeClr val="accent1"/>
              </a:buClr>
              <a:buFont typeface="+mj-lt"/>
              <a:buAutoNum type="arabicPeriod"/>
              <a:defRPr sz="1400" kern="1200">
                <a:solidFill>
                  <a:schemeClr val="tx1"/>
                </a:solidFill>
                <a:latin typeface="+mn-lt"/>
                <a:ea typeface="+mn-ea"/>
                <a:cs typeface="+mn-cs"/>
              </a:defRPr>
            </a:lvl7pPr>
            <a:lvl8pPr marL="432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8pPr>
            <a:lvl9pPr marL="648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9pPr>
          </a:lstStyle>
          <a:p>
            <a:pPr>
              <a:lnSpc>
                <a:spcPct val="100000"/>
              </a:lnSpc>
              <a:spcAft>
                <a:spcPts val="0"/>
              </a:spcAft>
              <a:buFontTx/>
              <a:buNone/>
              <a:defRPr/>
            </a:pPr>
            <a:r>
              <a:rPr lang="de-DE" sz="800">
                <a:solidFill>
                  <a:prstClr val="black"/>
                </a:solidFill>
                <a:latin typeface="Frutiger LT Com 45 Light"/>
              </a:rPr>
              <a:t>© Fraunhofer IPT/WZL der RWTH Aachen</a:t>
            </a:r>
            <a:endParaRPr lang="de-DE" sz="800" dirty="0">
              <a:solidFill>
                <a:prstClr val="black"/>
              </a:solidFill>
              <a:latin typeface="Frutiger LT Com 45 Light"/>
            </a:endParaRPr>
          </a:p>
        </p:txBody>
      </p:sp>
      <p:sp>
        <p:nvSpPr>
          <p:cNvPr id="6" name="Datumsplatzhalter 2">
            <a:extLst>
              <a:ext uri="{FF2B5EF4-FFF2-40B4-BE49-F238E27FC236}">
                <a16:creationId xmlns:a16="http://schemas.microsoft.com/office/drawing/2014/main" id="{B79AD96C-D184-8A51-B759-D4E8F04222FF}"/>
              </a:ext>
            </a:extLst>
          </p:cNvPr>
          <p:cNvSpPr txBox="1">
            <a:spLocks/>
          </p:cNvSpPr>
          <p:nvPr/>
        </p:nvSpPr>
        <p:spPr>
          <a:xfrm>
            <a:off x="1972034" y="6155530"/>
            <a:ext cx="929549" cy="702469"/>
          </a:xfrm>
          <a:prstGeom prst="rect">
            <a:avLst/>
          </a:prstGeom>
        </p:spPr>
        <p:txBody>
          <a:bodyPr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sz="800" dirty="0">
                <a:solidFill>
                  <a:prstClr val="black"/>
                </a:solidFill>
                <a:highlight>
                  <a:srgbClr val="FFFFFF"/>
                </a:highlight>
                <a:latin typeface="Frutiger LT Com 45 Light"/>
              </a:rPr>
              <a:t>10.07.2023</a:t>
            </a:r>
            <a:endParaRPr lang="de-DE" sz="800" dirty="0">
              <a:solidFill>
                <a:prstClr val="black"/>
              </a:solidFill>
              <a:highlight>
                <a:srgbClr val="FFFFFF"/>
              </a:highlight>
              <a:latin typeface="Frutiger LT Com 45 Light"/>
            </a:endParaRPr>
          </a:p>
        </p:txBody>
      </p:sp>
      <p:sp>
        <p:nvSpPr>
          <p:cNvPr id="12" name="Slide Number Placeholder 13">
            <a:extLst>
              <a:ext uri="{FF2B5EF4-FFF2-40B4-BE49-F238E27FC236}">
                <a16:creationId xmlns:a16="http://schemas.microsoft.com/office/drawing/2014/main" id="{7F2FA515-EC55-DA18-7852-23A5A18EB0F0}"/>
              </a:ext>
            </a:extLst>
          </p:cNvPr>
          <p:cNvSpPr>
            <a:spLocks noGrp="1"/>
          </p:cNvSpPr>
          <p:nvPr>
            <p:ph type="sldNum" sz="quarter" idx="4"/>
          </p:nvPr>
        </p:nvSpPr>
        <p:spPr>
          <a:xfrm>
            <a:off x="656276" y="6446123"/>
            <a:ext cx="408932" cy="123112"/>
          </a:xfrm>
        </p:spPr>
        <p:txBody>
          <a:bodyPr/>
          <a:lstStyle/>
          <a:p>
            <a:fld id="{3D81EE41-304C-41C3-8185-350F2275D756}" type="slidenum">
              <a:rPr lang="de-DE" sz="800" smtClean="0"/>
              <a:pPr/>
              <a:t>11</a:t>
            </a:fld>
            <a:r>
              <a:rPr lang="de-DE" sz="800" dirty="0"/>
              <a:t> </a:t>
            </a:r>
          </a:p>
        </p:txBody>
      </p:sp>
    </p:spTree>
    <p:extLst>
      <p:ext uri="{BB962C8B-B14F-4D97-AF65-F5344CB8AC3E}">
        <p14:creationId xmlns:p14="http://schemas.microsoft.com/office/powerpoint/2010/main" val="2633571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 calcmode="lin" valueType="num">
                                      <p:cBhvr additive="base">
                                        <p:cTn id="12" dur="500" fill="hold"/>
                                        <p:tgtEl>
                                          <p:spTgt spid="18"/>
                                        </p:tgtEl>
                                        <p:attrNameLst>
                                          <p:attrName>ppt_x</p:attrName>
                                        </p:attrNameLst>
                                      </p:cBhvr>
                                      <p:tavLst>
                                        <p:tav tm="0">
                                          <p:val>
                                            <p:strVal val="1+#ppt_w/2"/>
                                          </p:val>
                                        </p:tav>
                                        <p:tav tm="100000">
                                          <p:val>
                                            <p:strVal val="#ppt_x"/>
                                          </p:val>
                                        </p:tav>
                                      </p:tavLst>
                                    </p:anim>
                                    <p:anim calcmode="lin" valueType="num">
                                      <p:cBhvr additive="base">
                                        <p:cTn id="13" dur="500" fill="hold"/>
                                        <p:tgtEl>
                                          <p:spTgt spid="18"/>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2" fill="hold" grpId="0" nodeType="clickEffect">
                                  <p:stCondLst>
                                    <p:cond delay="0"/>
                                  </p:stCondLst>
                                  <p:childTnLst>
                                    <p:set>
                                      <p:cBhvr>
                                        <p:cTn id="17" dur="1" fill="hold">
                                          <p:stCondLst>
                                            <p:cond delay="0"/>
                                          </p:stCondLst>
                                        </p:cTn>
                                        <p:tgtEl>
                                          <p:spTgt spid="19"/>
                                        </p:tgtEl>
                                        <p:attrNameLst>
                                          <p:attrName>style.visibility</p:attrName>
                                        </p:attrNameLst>
                                      </p:cBhvr>
                                      <p:to>
                                        <p:strVal val="visible"/>
                                      </p:to>
                                    </p:set>
                                    <p:anim calcmode="lin" valueType="num">
                                      <p:cBhvr additive="base">
                                        <p:cTn id="18" dur="500" fill="hold"/>
                                        <p:tgtEl>
                                          <p:spTgt spid="19"/>
                                        </p:tgtEl>
                                        <p:attrNameLst>
                                          <p:attrName>ppt_x</p:attrName>
                                        </p:attrNameLst>
                                      </p:cBhvr>
                                      <p:tavLst>
                                        <p:tav tm="0">
                                          <p:val>
                                            <p:strVal val="1+#ppt_w/2"/>
                                          </p:val>
                                        </p:tav>
                                        <p:tav tm="100000">
                                          <p:val>
                                            <p:strVal val="#ppt_x"/>
                                          </p:val>
                                        </p:tav>
                                      </p:tavLst>
                                    </p:anim>
                                    <p:anim calcmode="lin" valueType="num">
                                      <p:cBhvr additive="base">
                                        <p:cTn id="19" dur="500" fill="hold"/>
                                        <p:tgtEl>
                                          <p:spTgt spid="19"/>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2" fill="hold" grpId="0" nodeType="clickEffect">
                                  <p:stCondLst>
                                    <p:cond delay="0"/>
                                  </p:stCondLst>
                                  <p:childTnLst>
                                    <p:set>
                                      <p:cBhvr>
                                        <p:cTn id="23" dur="1" fill="hold">
                                          <p:stCondLst>
                                            <p:cond delay="0"/>
                                          </p:stCondLst>
                                        </p:cTn>
                                        <p:tgtEl>
                                          <p:spTgt spid="20"/>
                                        </p:tgtEl>
                                        <p:attrNameLst>
                                          <p:attrName>style.visibility</p:attrName>
                                        </p:attrNameLst>
                                      </p:cBhvr>
                                      <p:to>
                                        <p:strVal val="visible"/>
                                      </p:to>
                                    </p:set>
                                    <p:anim calcmode="lin" valueType="num">
                                      <p:cBhvr additive="base">
                                        <p:cTn id="24" dur="500" fill="hold"/>
                                        <p:tgtEl>
                                          <p:spTgt spid="20"/>
                                        </p:tgtEl>
                                        <p:attrNameLst>
                                          <p:attrName>ppt_x</p:attrName>
                                        </p:attrNameLst>
                                      </p:cBhvr>
                                      <p:tavLst>
                                        <p:tav tm="0">
                                          <p:val>
                                            <p:strVal val="1+#ppt_w/2"/>
                                          </p:val>
                                        </p:tav>
                                        <p:tav tm="100000">
                                          <p:val>
                                            <p:strVal val="#ppt_x"/>
                                          </p:val>
                                        </p:tav>
                                      </p:tavLst>
                                    </p:anim>
                                    <p:anim calcmode="lin" valueType="num">
                                      <p:cBhvr additive="base">
                                        <p:cTn id="25" dur="500" fill="hold"/>
                                        <p:tgtEl>
                                          <p:spTgt spid="20"/>
                                        </p:tgtEl>
                                        <p:attrNameLst>
                                          <p:attrName>ppt_y</p:attrName>
                                        </p:attrNameLst>
                                      </p:cBhvr>
                                      <p:tavLst>
                                        <p:tav tm="0">
                                          <p:val>
                                            <p:strVal val="#ppt_y"/>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2" fill="hold" grpId="0" nodeType="clickEffect">
                                  <p:stCondLst>
                                    <p:cond delay="0"/>
                                  </p:stCondLst>
                                  <p:childTnLst>
                                    <p:set>
                                      <p:cBhvr>
                                        <p:cTn id="29" dur="1" fill="hold">
                                          <p:stCondLst>
                                            <p:cond delay="0"/>
                                          </p:stCondLst>
                                        </p:cTn>
                                        <p:tgtEl>
                                          <p:spTgt spid="21"/>
                                        </p:tgtEl>
                                        <p:attrNameLst>
                                          <p:attrName>style.visibility</p:attrName>
                                        </p:attrNameLst>
                                      </p:cBhvr>
                                      <p:to>
                                        <p:strVal val="visible"/>
                                      </p:to>
                                    </p:set>
                                    <p:anim calcmode="lin" valueType="num">
                                      <p:cBhvr additive="base">
                                        <p:cTn id="30" dur="500" fill="hold"/>
                                        <p:tgtEl>
                                          <p:spTgt spid="21"/>
                                        </p:tgtEl>
                                        <p:attrNameLst>
                                          <p:attrName>ppt_x</p:attrName>
                                        </p:attrNameLst>
                                      </p:cBhvr>
                                      <p:tavLst>
                                        <p:tav tm="0">
                                          <p:val>
                                            <p:strVal val="1+#ppt_w/2"/>
                                          </p:val>
                                        </p:tav>
                                        <p:tav tm="100000">
                                          <p:val>
                                            <p:strVal val="#ppt_x"/>
                                          </p:val>
                                        </p:tav>
                                      </p:tavLst>
                                    </p:anim>
                                    <p:anim calcmode="lin" valueType="num">
                                      <p:cBhvr additive="base">
                                        <p:cTn id="31" dur="500" fill="hold"/>
                                        <p:tgtEl>
                                          <p:spTgt spid="2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20" grpId="0" animBg="1"/>
      <p:bldP spid="21"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kt 7" hidden="1">
            <a:extLst>
              <a:ext uri="{FF2B5EF4-FFF2-40B4-BE49-F238E27FC236}">
                <a16:creationId xmlns:a16="http://schemas.microsoft.com/office/drawing/2014/main" id="{0CCF772E-B200-4A5A-A523-AC73A3B0B16D}"/>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344" imgH="345" progId="TCLayout.ActiveDocument.1">
                  <p:embed/>
                </p:oleObj>
              </mc:Choice>
              <mc:Fallback>
                <p:oleObj name="think-cell Folie" r:id="rId4" imgW="344" imgH="345" progId="TCLayout.ActiveDocument.1">
                  <p:embed/>
                  <p:pic>
                    <p:nvPicPr>
                      <p:cNvPr id="8" name="Objekt 7" hidden="1">
                        <a:extLst>
                          <a:ext uri="{FF2B5EF4-FFF2-40B4-BE49-F238E27FC236}">
                            <a16:creationId xmlns:a16="http://schemas.microsoft.com/office/drawing/2014/main" id="{0CCF772E-B200-4A5A-A523-AC73A3B0B16D}"/>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graphicFrame>
        <p:nvGraphicFramePr>
          <p:cNvPr id="10" name="Tabelle 9">
            <a:extLst>
              <a:ext uri="{FF2B5EF4-FFF2-40B4-BE49-F238E27FC236}">
                <a16:creationId xmlns:a16="http://schemas.microsoft.com/office/drawing/2014/main" id="{A084D317-82FF-4C40-AE4D-3B5721D6CFCD}"/>
              </a:ext>
            </a:extLst>
          </p:cNvPr>
          <p:cNvGraphicFramePr>
            <a:graphicFrameLocks noGrp="1"/>
          </p:cNvGraphicFramePr>
          <p:nvPr>
            <p:extLst>
              <p:ext uri="{D42A27DB-BD31-4B8C-83A1-F6EECF244321}">
                <p14:modId xmlns:p14="http://schemas.microsoft.com/office/powerpoint/2010/main" val="3126555815"/>
              </p:ext>
            </p:extLst>
          </p:nvPr>
        </p:nvGraphicFramePr>
        <p:xfrm>
          <a:off x="479426" y="1700215"/>
          <a:ext cx="11233150" cy="2488985"/>
        </p:xfrm>
        <a:graphic>
          <a:graphicData uri="http://schemas.openxmlformats.org/drawingml/2006/table">
            <a:tbl>
              <a:tblPr>
                <a:tableStyleId>{793D81CF-94F2-401A-BA57-92F5A7B2D0C5}</a:tableStyleId>
              </a:tblPr>
              <a:tblGrid>
                <a:gridCol w="416155">
                  <a:extLst>
                    <a:ext uri="{9D8B030D-6E8A-4147-A177-3AD203B41FA5}">
                      <a16:colId xmlns:a16="http://schemas.microsoft.com/office/drawing/2014/main" val="20000"/>
                    </a:ext>
                  </a:extLst>
                </a:gridCol>
                <a:gridCol w="10816995">
                  <a:extLst>
                    <a:ext uri="{9D8B030D-6E8A-4147-A177-3AD203B41FA5}">
                      <a16:colId xmlns:a16="http://schemas.microsoft.com/office/drawing/2014/main" val="20001"/>
                    </a:ext>
                  </a:extLst>
                </a:gridCol>
              </a:tblGrid>
              <a:tr h="276906">
                <a:tc>
                  <a:txBody>
                    <a:bodyPr/>
                    <a:lstStyle/>
                    <a:p>
                      <a:pPr marL="0" lvl="3" indent="0" algn="ctr" defTabSz="914400" rtl="0" eaLnBrk="1" latinLnBrk="0" hangingPunct="1">
                        <a:lnSpc>
                          <a:spcPct val="110000"/>
                        </a:lnSpc>
                        <a:spcBef>
                          <a:spcPts val="0"/>
                        </a:spcBef>
                        <a:spcAft>
                          <a:spcPts val="600"/>
                        </a:spcAft>
                        <a:buClr>
                          <a:schemeClr val="accent1"/>
                        </a:buClr>
                        <a:buFont typeface="Wingdings" panose="05000000000000000000" pitchFamily="2" charset="2"/>
                        <a:buNone/>
                      </a:pPr>
                      <a:r>
                        <a:rPr lang="de-DE" sz="1600" b="0" kern="1200" noProof="0" dirty="0">
                          <a:solidFill>
                            <a:schemeClr val="tx1"/>
                          </a:solidFill>
                          <a:latin typeface="+mj-lt"/>
                          <a:ea typeface="+mn-ea"/>
                          <a:cs typeface="+mn-cs"/>
                        </a:rPr>
                        <a:t>1.</a:t>
                      </a:r>
                    </a:p>
                  </a:txBody>
                  <a:tcPr marL="0" marR="0" marT="72000" marB="72000">
                    <a:lnL w="12700" cap="flat" cmpd="sng" algn="ctr">
                      <a:noFill/>
                      <a:prstDash val="solid"/>
                      <a:round/>
                      <a:headEnd type="none" w="med" len="med"/>
                      <a:tailEnd type="none" w="med" len="med"/>
                    </a:lnL>
                    <a:lnR>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lvl="3" indent="0" algn="l" defTabSz="914400" rtl="0" eaLnBrk="1" latinLnBrk="0" hangingPunct="1">
                        <a:lnSpc>
                          <a:spcPct val="110000"/>
                        </a:lnSpc>
                        <a:spcBef>
                          <a:spcPts val="0"/>
                        </a:spcBef>
                        <a:spcAft>
                          <a:spcPts val="0"/>
                        </a:spcAft>
                        <a:buClr>
                          <a:schemeClr val="accent1"/>
                        </a:buClr>
                        <a:buFont typeface="Wingdings" panose="05000000000000000000" pitchFamily="2" charset="2"/>
                        <a:buNone/>
                      </a:pPr>
                      <a:r>
                        <a:rPr lang="de-DE" sz="1600" b="0" kern="1200" noProof="0" dirty="0" err="1">
                          <a:solidFill>
                            <a:schemeClr val="tx1"/>
                          </a:solidFill>
                          <a:latin typeface="+mj-lt"/>
                          <a:ea typeface="+mn-ea"/>
                          <a:cs typeface="+mn-cs"/>
                        </a:rPr>
                        <a:t>Introduction</a:t>
                      </a:r>
                      <a:endParaRPr lang="de-DE" sz="1600" b="0" kern="1200" noProof="0" dirty="0">
                        <a:solidFill>
                          <a:schemeClr val="tx1"/>
                        </a:solidFill>
                        <a:latin typeface="+mj-lt"/>
                        <a:ea typeface="+mn-ea"/>
                        <a:cs typeface="+mn-cs"/>
                      </a:endParaRPr>
                    </a:p>
                  </a:txBody>
                  <a:tcPr marL="108000" marR="108000" marT="72000" marB="72000">
                    <a:lnL>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0"/>
                  </a:ext>
                </a:extLst>
              </a:tr>
              <a:tr h="0">
                <a:tc>
                  <a:txBody>
                    <a:bodyPr/>
                    <a:lstStyle/>
                    <a:p>
                      <a:pPr marL="0" lvl="3" indent="0" algn="ctr" defTabSz="914400" rtl="0" eaLnBrk="1" latinLnBrk="0" hangingPunct="1">
                        <a:lnSpc>
                          <a:spcPct val="110000"/>
                        </a:lnSpc>
                        <a:spcBef>
                          <a:spcPts val="0"/>
                        </a:spcBef>
                        <a:spcAft>
                          <a:spcPts val="600"/>
                        </a:spcAft>
                        <a:buClr>
                          <a:schemeClr val="accent1"/>
                        </a:buClr>
                        <a:buFont typeface="Wingdings" panose="05000000000000000000" pitchFamily="2" charset="2"/>
                        <a:buNone/>
                      </a:pPr>
                      <a:r>
                        <a:rPr lang="de-DE" sz="1600" b="0" kern="1200" noProof="0" dirty="0">
                          <a:solidFill>
                            <a:schemeClr val="tx1"/>
                          </a:solidFill>
                          <a:latin typeface="+mj-lt"/>
                          <a:ea typeface="+mn-ea"/>
                          <a:cs typeface="+mn-cs"/>
                        </a:rPr>
                        <a:t>2.</a:t>
                      </a:r>
                    </a:p>
                  </a:txBody>
                  <a:tcPr marL="0" marR="0" marT="72000" marB="72000">
                    <a:lnL w="12700" cap="flat" cmpd="sng" algn="ctr">
                      <a:noFill/>
                      <a:prstDash val="solid"/>
                      <a:round/>
                      <a:headEnd type="none" w="med" len="med"/>
                      <a:tailEnd type="none" w="med" len="med"/>
                    </a:lnL>
                    <a:lnR>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lvl="3" indent="0" algn="l" defTabSz="914400" rtl="0" eaLnBrk="1" latinLnBrk="0" hangingPunct="1">
                        <a:lnSpc>
                          <a:spcPct val="110000"/>
                        </a:lnSpc>
                        <a:spcBef>
                          <a:spcPts val="0"/>
                        </a:spcBef>
                        <a:spcAft>
                          <a:spcPts val="0"/>
                        </a:spcAft>
                        <a:buClr>
                          <a:schemeClr val="accent1"/>
                        </a:buClr>
                        <a:buFont typeface="Wingdings" panose="05000000000000000000" pitchFamily="2" charset="2"/>
                        <a:buNone/>
                      </a:pPr>
                      <a:r>
                        <a:rPr lang="de-DE" sz="1600" b="0" kern="1200" noProof="0" dirty="0" err="1">
                          <a:solidFill>
                            <a:schemeClr val="tx1"/>
                          </a:solidFill>
                          <a:latin typeface="+mj-lt"/>
                          <a:ea typeface="+mn-ea"/>
                          <a:cs typeface="+mn-cs"/>
                        </a:rPr>
                        <a:t>Objectives</a:t>
                      </a:r>
                      <a:endParaRPr lang="de-DE" sz="1400" kern="1200" noProof="0" dirty="0">
                        <a:solidFill>
                          <a:schemeClr val="tx1"/>
                        </a:solidFill>
                        <a:latin typeface="+mn-lt"/>
                        <a:ea typeface="+mn-ea"/>
                        <a:cs typeface="+mn-cs"/>
                      </a:endParaRPr>
                    </a:p>
                  </a:txBody>
                  <a:tcPr marL="108000" marR="108000" marT="72000" marB="72000">
                    <a:lnL>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276906">
                <a:tc>
                  <a:txBody>
                    <a:bodyPr/>
                    <a:lstStyle/>
                    <a:p>
                      <a:pPr marL="0" lvl="3" indent="0" algn="ctr" defTabSz="914400" rtl="0" eaLnBrk="1" latinLnBrk="0" hangingPunct="1">
                        <a:lnSpc>
                          <a:spcPct val="110000"/>
                        </a:lnSpc>
                        <a:spcBef>
                          <a:spcPts val="0"/>
                        </a:spcBef>
                        <a:spcAft>
                          <a:spcPts val="600"/>
                        </a:spcAft>
                        <a:buClr>
                          <a:schemeClr val="accent1"/>
                        </a:buClr>
                        <a:buFont typeface="Wingdings" panose="05000000000000000000" pitchFamily="2" charset="2"/>
                        <a:buNone/>
                      </a:pPr>
                      <a:r>
                        <a:rPr lang="de-DE" sz="1600" b="0" kern="1200" noProof="0">
                          <a:solidFill>
                            <a:schemeClr val="tx1"/>
                          </a:solidFill>
                          <a:latin typeface="+mj-lt"/>
                          <a:ea typeface="+mn-ea"/>
                          <a:cs typeface="+mn-cs"/>
                        </a:rPr>
                        <a:t>3.</a:t>
                      </a:r>
                      <a:endParaRPr lang="de-DE" sz="1600" b="0" kern="1200" noProof="0" dirty="0">
                        <a:solidFill>
                          <a:schemeClr val="tx1"/>
                        </a:solidFill>
                        <a:latin typeface="+mj-lt"/>
                        <a:ea typeface="+mn-ea"/>
                        <a:cs typeface="+mn-cs"/>
                      </a:endParaRPr>
                    </a:p>
                  </a:txBody>
                  <a:tcPr marL="0" marR="0" marT="72000" marB="72000">
                    <a:lnL w="12700" cap="flat" cmpd="sng" algn="ctr">
                      <a:noFill/>
                      <a:prstDash val="solid"/>
                      <a:round/>
                      <a:headEnd type="none" w="med" len="med"/>
                      <a:tailEnd type="none" w="med" len="med"/>
                    </a:lnL>
                    <a:lnR>
                      <a:noFill/>
                    </a:lnR>
                    <a:lnT w="12700" cmpd="sng">
                      <a:noFill/>
                    </a:lnT>
                    <a:lnB w="12700" cmpd="sng">
                      <a:noFill/>
                    </a:lnB>
                    <a:lnTlToBr w="12700" cmpd="sng">
                      <a:noFill/>
                      <a:prstDash val="solid"/>
                    </a:lnTlToBr>
                    <a:lnBlToTr w="12700" cmpd="sng">
                      <a:noFill/>
                      <a:prstDash val="solid"/>
                    </a:lnBlToTr>
                    <a:solidFill>
                      <a:srgbClr val="D2DDE3"/>
                    </a:solidFill>
                  </a:tcPr>
                </a:tc>
                <a:tc>
                  <a:txBody>
                    <a:bodyPr/>
                    <a:lstStyle/>
                    <a:p>
                      <a:pPr marL="0" marR="0" lvl="3" indent="0" algn="l" defTabSz="914400" rtl="0" eaLnBrk="1" fontAlgn="auto" latinLnBrk="0" hangingPunct="1">
                        <a:lnSpc>
                          <a:spcPct val="110000"/>
                        </a:lnSpc>
                        <a:spcBef>
                          <a:spcPts val="0"/>
                        </a:spcBef>
                        <a:spcAft>
                          <a:spcPts val="0"/>
                        </a:spcAft>
                        <a:buClr>
                          <a:srgbClr val="179C7D"/>
                        </a:buClr>
                        <a:buSzTx/>
                        <a:buFont typeface="Wingdings" panose="05000000000000000000" pitchFamily="2" charset="2"/>
                        <a:buNone/>
                        <a:tabLst/>
                        <a:defRPr/>
                      </a:pPr>
                      <a:r>
                        <a:rPr lang="de-DE" sz="1600" b="0" kern="1200" noProof="0" dirty="0" err="1">
                          <a:solidFill>
                            <a:schemeClr val="tx1"/>
                          </a:solidFill>
                          <a:latin typeface="+mj-lt"/>
                          <a:ea typeface="+mn-ea"/>
                          <a:cs typeface="+mn-cs"/>
                        </a:rPr>
                        <a:t>Contextualization</a:t>
                      </a:r>
                      <a:endParaRPr kumimoji="0" lang="de-DE" sz="1400" b="0" i="0" u="none" strike="noStrike" kern="1200" cap="none" spc="0" normalizeH="0" baseline="0" noProof="0" dirty="0">
                        <a:ln>
                          <a:noFill/>
                        </a:ln>
                        <a:solidFill>
                          <a:prstClr val="black"/>
                        </a:solidFill>
                        <a:effectLst/>
                        <a:uLnTx/>
                        <a:uFillTx/>
                        <a:latin typeface="+mn-lt"/>
                        <a:ea typeface="+mn-ea"/>
                        <a:cs typeface="+mn-cs"/>
                      </a:endParaRPr>
                    </a:p>
                  </a:txBody>
                  <a:tcPr marL="108000" marR="108000" marT="72000" marB="72000">
                    <a:lnL>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D2DDE3"/>
                    </a:solidFill>
                  </a:tcPr>
                </a:tc>
                <a:extLst>
                  <a:ext uri="{0D108BD9-81ED-4DB2-BD59-A6C34878D82A}">
                    <a16:rowId xmlns:a16="http://schemas.microsoft.com/office/drawing/2014/main" val="10002"/>
                  </a:ext>
                </a:extLst>
              </a:tr>
              <a:tr h="276906">
                <a:tc>
                  <a:txBody>
                    <a:bodyPr/>
                    <a:lstStyle/>
                    <a:p>
                      <a:pPr marL="0" lvl="3" indent="0" algn="ctr" defTabSz="914400" rtl="0" eaLnBrk="1" latinLnBrk="0" hangingPunct="1">
                        <a:lnSpc>
                          <a:spcPct val="110000"/>
                        </a:lnSpc>
                        <a:spcBef>
                          <a:spcPts val="0"/>
                        </a:spcBef>
                        <a:spcAft>
                          <a:spcPts val="600"/>
                        </a:spcAft>
                        <a:buClr>
                          <a:schemeClr val="accent1"/>
                        </a:buClr>
                        <a:buFont typeface="Wingdings" panose="05000000000000000000" pitchFamily="2" charset="2"/>
                        <a:buNone/>
                      </a:pPr>
                      <a:r>
                        <a:rPr lang="de-DE" sz="1600" b="0" kern="1200" noProof="0">
                          <a:solidFill>
                            <a:schemeClr val="tx1"/>
                          </a:solidFill>
                          <a:latin typeface="+mj-lt"/>
                          <a:ea typeface="+mn-ea"/>
                          <a:cs typeface="+mn-cs"/>
                        </a:rPr>
                        <a:t>4.</a:t>
                      </a:r>
                      <a:endParaRPr lang="de-DE" sz="1600" b="0" kern="1200" noProof="0" dirty="0">
                        <a:solidFill>
                          <a:schemeClr val="tx1"/>
                        </a:solidFill>
                        <a:latin typeface="+mj-lt"/>
                        <a:ea typeface="+mn-ea"/>
                        <a:cs typeface="+mn-cs"/>
                      </a:endParaRPr>
                    </a:p>
                  </a:txBody>
                  <a:tcPr marL="0" marR="0" marT="72000" marB="72000">
                    <a:lnL w="12700" cap="flat" cmpd="sng" algn="ctr">
                      <a:noFill/>
                      <a:prstDash val="solid"/>
                      <a:round/>
                      <a:headEnd type="none" w="med" len="med"/>
                      <a:tailEnd type="none" w="med" len="med"/>
                    </a:lnL>
                    <a:lnR>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lvl="3" indent="0" algn="l" defTabSz="914400" rtl="0" eaLnBrk="1" fontAlgn="auto" latinLnBrk="0" hangingPunct="1">
                        <a:lnSpc>
                          <a:spcPct val="110000"/>
                        </a:lnSpc>
                        <a:spcBef>
                          <a:spcPts val="0"/>
                        </a:spcBef>
                        <a:spcAft>
                          <a:spcPts val="0"/>
                        </a:spcAft>
                        <a:buClr>
                          <a:srgbClr val="179C7D"/>
                        </a:buClr>
                        <a:buSzTx/>
                        <a:buFont typeface="Wingdings" panose="05000000000000000000" pitchFamily="2" charset="2"/>
                        <a:buNone/>
                        <a:tabLst/>
                        <a:defRPr/>
                      </a:pPr>
                      <a:r>
                        <a:rPr lang="de-DE" sz="1600" b="0" kern="1200" noProof="0" dirty="0" err="1">
                          <a:solidFill>
                            <a:schemeClr val="tx1"/>
                          </a:solidFill>
                          <a:latin typeface="+mj-lt"/>
                          <a:ea typeface="+mn-ea"/>
                          <a:cs typeface="+mn-cs"/>
                        </a:rPr>
                        <a:t>Measurements</a:t>
                      </a:r>
                      <a:endParaRPr kumimoji="0" lang="de-DE" sz="1600" b="0" i="0" u="none" strike="noStrike" kern="1200" cap="none" spc="0" normalizeH="0" baseline="0" noProof="0" dirty="0">
                        <a:ln>
                          <a:noFill/>
                        </a:ln>
                        <a:solidFill>
                          <a:schemeClr val="tx1"/>
                        </a:solidFill>
                        <a:effectLst/>
                        <a:uLnTx/>
                        <a:uFillTx/>
                        <a:latin typeface="+mj-lt"/>
                        <a:ea typeface="+mn-ea"/>
                        <a:cs typeface="+mn-cs"/>
                      </a:endParaRPr>
                    </a:p>
                    <a:p>
                      <a:pPr marL="0" marR="0" lvl="3" indent="0" algn="l" defTabSz="914400" rtl="0" eaLnBrk="1" fontAlgn="auto" latinLnBrk="0" hangingPunct="1">
                        <a:lnSpc>
                          <a:spcPct val="110000"/>
                        </a:lnSpc>
                        <a:spcBef>
                          <a:spcPts val="0"/>
                        </a:spcBef>
                        <a:spcAft>
                          <a:spcPts val="0"/>
                        </a:spcAft>
                        <a:buClr>
                          <a:srgbClr val="179C7D"/>
                        </a:buClr>
                        <a:buSzTx/>
                        <a:buFont typeface="Wingdings" panose="05000000000000000000" pitchFamily="2" charset="2"/>
                        <a:buNone/>
                        <a:tabLst/>
                        <a:defRPr/>
                      </a:pPr>
                      <a:r>
                        <a:rPr kumimoji="0" lang="de-DE" sz="200" b="0" i="0" u="none" strike="noStrike" kern="1200" cap="none" spc="0" normalizeH="0" baseline="0" noProof="0" dirty="0">
                          <a:ln>
                            <a:noFill/>
                          </a:ln>
                          <a:solidFill>
                            <a:schemeClr val="tx1"/>
                          </a:solidFill>
                          <a:effectLst/>
                          <a:uLnTx/>
                          <a:uFillTx/>
                          <a:latin typeface="+mj-lt"/>
                          <a:ea typeface="+mn-ea"/>
                          <a:cs typeface="+mn-cs"/>
                        </a:rPr>
                        <a:t> </a:t>
                      </a:r>
                      <a:endParaRPr kumimoji="0" lang="de-DE" sz="100" b="0" i="0" u="none" strike="noStrike" kern="1200" cap="none" spc="0" normalizeH="0" baseline="0" noProof="0" dirty="0">
                        <a:ln>
                          <a:noFill/>
                        </a:ln>
                        <a:solidFill>
                          <a:prstClr val="black"/>
                        </a:solidFill>
                        <a:effectLst/>
                        <a:uLnTx/>
                        <a:uFillTx/>
                        <a:latin typeface="Frutiger LT Com 65 Bold"/>
                        <a:ea typeface="+mn-ea"/>
                        <a:cs typeface="+mn-cs"/>
                      </a:endParaRPr>
                    </a:p>
                    <a:p>
                      <a:pPr marL="180000" marR="0" lvl="3" indent="-180000" algn="l" defTabSz="914400" rtl="0" eaLnBrk="1" fontAlgn="auto" latinLnBrk="0" hangingPunct="1">
                        <a:lnSpc>
                          <a:spcPct val="110000"/>
                        </a:lnSpc>
                        <a:spcBef>
                          <a:spcPts val="0"/>
                        </a:spcBef>
                        <a:spcAft>
                          <a:spcPts val="0"/>
                        </a:spcAft>
                        <a:buClr>
                          <a:srgbClr val="179C7D"/>
                        </a:buClr>
                        <a:buSzTx/>
                        <a:buFont typeface="Wingdings" panose="05000000000000000000" pitchFamily="2" charset="2"/>
                        <a:buChar char="§"/>
                        <a:tabLst/>
                        <a:defRPr/>
                      </a:pPr>
                      <a:r>
                        <a:rPr kumimoji="0" lang="de-DE" sz="1400" b="0" i="0" u="none" strike="noStrike" kern="1200" cap="none" spc="0" normalizeH="0" baseline="0" noProof="0" dirty="0">
                          <a:ln>
                            <a:noFill/>
                          </a:ln>
                          <a:solidFill>
                            <a:prstClr val="black"/>
                          </a:solidFill>
                          <a:effectLst/>
                          <a:uLnTx/>
                          <a:uFillTx/>
                          <a:latin typeface="+mn-lt"/>
                          <a:ea typeface="+mn-ea"/>
                          <a:cs typeface="+mn-cs"/>
                        </a:rPr>
                        <a:t>Underground Mine</a:t>
                      </a:r>
                    </a:p>
                    <a:p>
                      <a:pPr marL="180000" marR="0" lvl="3" indent="-180000" algn="l" defTabSz="914400" rtl="0" eaLnBrk="1" fontAlgn="auto" latinLnBrk="0" hangingPunct="1">
                        <a:lnSpc>
                          <a:spcPct val="110000"/>
                        </a:lnSpc>
                        <a:spcBef>
                          <a:spcPts val="0"/>
                        </a:spcBef>
                        <a:spcAft>
                          <a:spcPts val="0"/>
                        </a:spcAft>
                        <a:buClr>
                          <a:srgbClr val="179C7D"/>
                        </a:buClr>
                        <a:buSzTx/>
                        <a:buFont typeface="Wingdings" panose="05000000000000000000" pitchFamily="2" charset="2"/>
                        <a:buChar char="§"/>
                        <a:tabLst/>
                        <a:defRPr/>
                      </a:pPr>
                      <a:r>
                        <a:rPr kumimoji="0" lang="de-DE" sz="1400" b="0" i="0" u="none" strike="noStrike" kern="1200" cap="none" spc="0" normalizeH="0" baseline="0" noProof="0" dirty="0">
                          <a:ln>
                            <a:noFill/>
                          </a:ln>
                          <a:solidFill>
                            <a:prstClr val="black"/>
                          </a:solidFill>
                          <a:effectLst/>
                          <a:uLnTx/>
                          <a:uFillTx/>
                          <a:latin typeface="+mn-lt"/>
                          <a:ea typeface="+mn-ea"/>
                          <a:cs typeface="+mn-cs"/>
                        </a:rPr>
                        <a:t>Construction Site</a:t>
                      </a:r>
                    </a:p>
                  </a:txBody>
                  <a:tcPr marL="108000" marR="108000" marT="72000" marB="72000">
                    <a:lnL>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r h="276906">
                <a:tc>
                  <a:txBody>
                    <a:bodyPr/>
                    <a:lstStyle/>
                    <a:p>
                      <a:pPr marL="0" lvl="3" indent="0" algn="ctr" defTabSz="914400" rtl="0" eaLnBrk="1" latinLnBrk="0" hangingPunct="1">
                        <a:lnSpc>
                          <a:spcPct val="110000"/>
                        </a:lnSpc>
                        <a:spcBef>
                          <a:spcPts val="0"/>
                        </a:spcBef>
                        <a:spcAft>
                          <a:spcPts val="600"/>
                        </a:spcAft>
                        <a:buClr>
                          <a:schemeClr val="accent1"/>
                        </a:buClr>
                        <a:buFont typeface="Wingdings" panose="05000000000000000000" pitchFamily="2" charset="2"/>
                        <a:buNone/>
                      </a:pPr>
                      <a:r>
                        <a:rPr lang="de-DE" sz="1600" b="0" kern="1200" noProof="0">
                          <a:solidFill>
                            <a:schemeClr val="tx1"/>
                          </a:solidFill>
                          <a:latin typeface="+mj-lt"/>
                          <a:ea typeface="+mn-ea"/>
                          <a:cs typeface="+mn-cs"/>
                        </a:rPr>
                        <a:t>5.</a:t>
                      </a:r>
                      <a:endParaRPr lang="de-DE" sz="1600" b="0" kern="1200" noProof="0" dirty="0">
                        <a:solidFill>
                          <a:schemeClr val="tx1"/>
                        </a:solidFill>
                        <a:latin typeface="+mj-lt"/>
                        <a:ea typeface="+mn-ea"/>
                        <a:cs typeface="+mn-cs"/>
                      </a:endParaRPr>
                    </a:p>
                  </a:txBody>
                  <a:tcPr marL="0" marR="0" marT="72000" marB="72000">
                    <a:lnL w="12700" cap="flat" cmpd="sng" algn="ctr">
                      <a:noFill/>
                      <a:prstDash val="solid"/>
                      <a:round/>
                      <a:headEnd type="none" w="med" len="med"/>
                      <a:tailEnd type="none" w="med" len="med"/>
                    </a:lnL>
                    <a:lnR>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lvl="3" indent="0" algn="l" defTabSz="914400" rtl="0" eaLnBrk="1" latinLnBrk="0" hangingPunct="1">
                        <a:lnSpc>
                          <a:spcPct val="110000"/>
                        </a:lnSpc>
                        <a:spcBef>
                          <a:spcPts val="0"/>
                        </a:spcBef>
                        <a:spcAft>
                          <a:spcPts val="0"/>
                        </a:spcAft>
                        <a:buClr>
                          <a:schemeClr val="accent1"/>
                        </a:buClr>
                        <a:buFont typeface="Wingdings" panose="05000000000000000000" pitchFamily="2" charset="2"/>
                        <a:buNone/>
                      </a:pPr>
                      <a:r>
                        <a:rPr lang="de-DE" sz="1600" b="0" kern="1200" noProof="0" dirty="0" err="1">
                          <a:solidFill>
                            <a:schemeClr val="tx1"/>
                          </a:solidFill>
                          <a:latin typeface="+mj-lt"/>
                          <a:ea typeface="+mn-ea"/>
                          <a:cs typeface="+mn-cs"/>
                        </a:rPr>
                        <a:t>Conclusion</a:t>
                      </a:r>
                      <a:endParaRPr lang="de-DE" sz="1600" b="0" kern="1200" noProof="0" dirty="0">
                        <a:solidFill>
                          <a:schemeClr val="tx1"/>
                        </a:solidFill>
                        <a:latin typeface="+mj-lt"/>
                        <a:ea typeface="+mn-ea"/>
                        <a:cs typeface="+mn-cs"/>
                      </a:endParaRPr>
                    </a:p>
                  </a:txBody>
                  <a:tcPr marL="108000" marR="108000" marT="72000" marB="72000">
                    <a:lnL>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4"/>
                  </a:ext>
                </a:extLst>
              </a:tr>
            </a:tbl>
          </a:graphicData>
        </a:graphic>
      </p:graphicFrame>
      <p:sp>
        <p:nvSpPr>
          <p:cNvPr id="11" name="Title 10">
            <a:extLst>
              <a:ext uri="{FF2B5EF4-FFF2-40B4-BE49-F238E27FC236}">
                <a16:creationId xmlns:a16="http://schemas.microsoft.com/office/drawing/2014/main" id="{C065D80D-23CB-9846-91E0-382C2049DD40}"/>
              </a:ext>
            </a:extLst>
          </p:cNvPr>
          <p:cNvSpPr>
            <a:spLocks noGrp="1"/>
          </p:cNvSpPr>
          <p:nvPr>
            <p:ph type="title"/>
          </p:nvPr>
        </p:nvSpPr>
        <p:spPr/>
        <p:txBody>
          <a:bodyPr/>
          <a:lstStyle/>
          <a:p>
            <a:r>
              <a:rPr lang="pt-BR" dirty="0"/>
              <a:t>Table of Contents</a:t>
            </a:r>
            <a:endParaRPr lang="de-DE" dirty="0"/>
          </a:p>
        </p:txBody>
      </p:sp>
      <p:pic>
        <p:nvPicPr>
          <p:cNvPr id="3" name="Picture 2" descr="UFBA no Colégio da Polícia Militar – Dendezeiros, Bahia | Kids Save Lives  Brasil">
            <a:extLst>
              <a:ext uri="{FF2B5EF4-FFF2-40B4-BE49-F238E27FC236}">
                <a16:creationId xmlns:a16="http://schemas.microsoft.com/office/drawing/2014/main" id="{62CB3F5D-8492-8F45-843D-F8A05699C9A2}"/>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39978" t="24141" r="54"/>
          <a:stretch/>
        </p:blipFill>
        <p:spPr bwMode="auto">
          <a:xfrm>
            <a:off x="7340741" y="6288833"/>
            <a:ext cx="648073" cy="45253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LOGO UFBA | Brands of the World™ | Download vector logos and logotypes">
            <a:extLst>
              <a:ext uri="{FF2B5EF4-FFF2-40B4-BE49-F238E27FC236}">
                <a16:creationId xmlns:a16="http://schemas.microsoft.com/office/drawing/2014/main" id="{F8909ECC-283F-0525-9157-43EC90A127A8}"/>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888088" y="6255617"/>
            <a:ext cx="480915" cy="480915"/>
          </a:xfrm>
          <a:prstGeom prst="rect">
            <a:avLst/>
          </a:prstGeom>
          <a:noFill/>
          <a:extLst>
            <a:ext uri="{909E8E84-426E-40DD-AFC4-6F175D3DCCD1}">
              <a14:hiddenFill xmlns:a14="http://schemas.microsoft.com/office/drawing/2010/main">
                <a:solidFill>
                  <a:srgbClr val="FFFFFF"/>
                </a:solidFill>
              </a14:hiddenFill>
            </a:ext>
          </a:extLst>
        </p:spPr>
      </p:pic>
      <p:sp>
        <p:nvSpPr>
          <p:cNvPr id="5" name="Fußzeilenplatzhalter 3">
            <a:extLst>
              <a:ext uri="{FF2B5EF4-FFF2-40B4-BE49-F238E27FC236}">
                <a16:creationId xmlns:a16="http://schemas.microsoft.com/office/drawing/2014/main" id="{5D316D7E-9859-58A8-3661-98AD4E3DA69B}"/>
              </a:ext>
            </a:extLst>
          </p:cNvPr>
          <p:cNvSpPr txBox="1">
            <a:spLocks/>
          </p:cNvSpPr>
          <p:nvPr/>
        </p:nvSpPr>
        <p:spPr bwMode="gray">
          <a:xfrm>
            <a:off x="2921422" y="6444043"/>
            <a:ext cx="2952000" cy="123111"/>
          </a:xfrm>
          <a:prstGeom prst="rect">
            <a:avLst/>
          </a:prstGeom>
        </p:spPr>
        <p:txBody>
          <a:bodyPr vert="horz" lIns="0" tIns="0" rIns="0" bIns="0" rtlCol="0">
            <a:spAutoFit/>
          </a:bodyPr>
          <a:lstStyle>
            <a:lvl1pPr marL="0" indent="0" algn="l" defTabSz="914400" rtl="0" eaLnBrk="1" latinLnBrk="0" hangingPunct="1">
              <a:lnSpc>
                <a:spcPct val="110000"/>
              </a:lnSpc>
              <a:spcBef>
                <a:spcPts val="0"/>
              </a:spcBef>
              <a:spcAft>
                <a:spcPts val="1900"/>
              </a:spcAft>
              <a:buFont typeface="Arial" panose="020B0604020202020204" pitchFamily="34" charset="0"/>
              <a:buNone/>
              <a:defRPr sz="2000" b="0" kern="1200">
                <a:solidFill>
                  <a:schemeClr val="accent2"/>
                </a:solidFill>
                <a:latin typeface="+mn-lt"/>
                <a:ea typeface="+mn-ea"/>
                <a:cs typeface="+mn-cs"/>
              </a:defRPr>
            </a:lvl1pPr>
            <a:lvl2pPr marL="0" indent="0" algn="l" defTabSz="914400" rtl="0" eaLnBrk="1" latinLnBrk="0" hangingPunct="1">
              <a:lnSpc>
                <a:spcPct val="110000"/>
              </a:lnSpc>
              <a:spcBef>
                <a:spcPts val="0"/>
              </a:spcBef>
              <a:spcAft>
                <a:spcPts val="1900"/>
              </a:spcAft>
              <a:buFont typeface="Arial" panose="020B0604020202020204" pitchFamily="34" charset="0"/>
              <a:buNone/>
              <a:defRPr sz="1400" kern="1200">
                <a:solidFill>
                  <a:schemeClr val="tx1"/>
                </a:solidFill>
                <a:latin typeface="+mn-lt"/>
                <a:ea typeface="+mn-ea"/>
                <a:cs typeface="+mn-cs"/>
              </a:defRPr>
            </a:lvl2pPr>
            <a:lvl3pPr marL="0" indent="0" algn="l" defTabSz="914400" rtl="0" eaLnBrk="1" latinLnBrk="0" hangingPunct="1">
              <a:lnSpc>
                <a:spcPct val="110000"/>
              </a:lnSpc>
              <a:spcBef>
                <a:spcPts val="0"/>
              </a:spcBef>
              <a:buFont typeface="Arial" panose="020B0604020202020204" pitchFamily="34" charset="0"/>
              <a:buNone/>
              <a:defRPr sz="1400" b="0" kern="1200">
                <a:solidFill>
                  <a:schemeClr val="tx1"/>
                </a:solidFill>
                <a:latin typeface="+mj-lt"/>
                <a:ea typeface="+mn-ea"/>
                <a:cs typeface="+mn-cs"/>
              </a:defRPr>
            </a:lvl3pPr>
            <a:lvl4pPr marL="180000" indent="-180000" algn="l" defTabSz="914400" rtl="0" eaLnBrk="1" latinLnBrk="0" hangingPunct="1">
              <a:lnSpc>
                <a:spcPct val="110000"/>
              </a:lnSpc>
              <a:spcBef>
                <a:spcPts val="0"/>
              </a:spcBef>
              <a:buClr>
                <a:schemeClr val="accent1"/>
              </a:buClr>
              <a:buFont typeface="Wingdings" panose="05000000000000000000" pitchFamily="2" charset="2"/>
              <a:buChar char="§"/>
              <a:defRPr sz="1400" kern="1200">
                <a:solidFill>
                  <a:schemeClr val="tx1"/>
                </a:solidFill>
                <a:latin typeface="+mn-lt"/>
                <a:ea typeface="+mn-ea"/>
                <a:cs typeface="+mn-cs"/>
              </a:defRPr>
            </a:lvl4pPr>
            <a:lvl5pPr marL="36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5pPr>
            <a:lvl6pPr marL="54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6pPr>
            <a:lvl7pPr marL="216000" indent="-216000" algn="l" defTabSz="914400" rtl="0" eaLnBrk="1" latinLnBrk="0" hangingPunct="1">
              <a:lnSpc>
                <a:spcPct val="110000"/>
              </a:lnSpc>
              <a:spcBef>
                <a:spcPts val="0"/>
              </a:spcBef>
              <a:buClr>
                <a:schemeClr val="accent1"/>
              </a:buClr>
              <a:buFont typeface="+mj-lt"/>
              <a:buAutoNum type="arabicPeriod"/>
              <a:defRPr sz="1400" kern="1200">
                <a:solidFill>
                  <a:schemeClr val="tx1"/>
                </a:solidFill>
                <a:latin typeface="+mn-lt"/>
                <a:ea typeface="+mn-ea"/>
                <a:cs typeface="+mn-cs"/>
              </a:defRPr>
            </a:lvl7pPr>
            <a:lvl8pPr marL="432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8pPr>
            <a:lvl9pPr marL="648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9pPr>
          </a:lstStyle>
          <a:p>
            <a:pPr>
              <a:lnSpc>
                <a:spcPct val="100000"/>
              </a:lnSpc>
              <a:spcAft>
                <a:spcPts val="0"/>
              </a:spcAft>
              <a:buFontTx/>
              <a:buNone/>
              <a:defRPr/>
            </a:pPr>
            <a:r>
              <a:rPr lang="de-DE" sz="800">
                <a:solidFill>
                  <a:prstClr val="black"/>
                </a:solidFill>
                <a:latin typeface="Frutiger LT Com 45 Light"/>
              </a:rPr>
              <a:t>© Fraunhofer IPT/WZL der RWTH Aachen</a:t>
            </a:r>
            <a:endParaRPr lang="de-DE" sz="800" dirty="0">
              <a:solidFill>
                <a:prstClr val="black"/>
              </a:solidFill>
              <a:latin typeface="Frutiger LT Com 45 Light"/>
            </a:endParaRPr>
          </a:p>
        </p:txBody>
      </p:sp>
      <p:sp>
        <p:nvSpPr>
          <p:cNvPr id="6" name="Datumsplatzhalter 2">
            <a:extLst>
              <a:ext uri="{FF2B5EF4-FFF2-40B4-BE49-F238E27FC236}">
                <a16:creationId xmlns:a16="http://schemas.microsoft.com/office/drawing/2014/main" id="{BB9AAEA1-AA43-7F00-299C-734EED07A52B}"/>
              </a:ext>
            </a:extLst>
          </p:cNvPr>
          <p:cNvSpPr txBox="1">
            <a:spLocks/>
          </p:cNvSpPr>
          <p:nvPr/>
        </p:nvSpPr>
        <p:spPr>
          <a:xfrm>
            <a:off x="1972034" y="6155530"/>
            <a:ext cx="929549" cy="702469"/>
          </a:xfrm>
          <a:prstGeom prst="rect">
            <a:avLst/>
          </a:prstGeom>
        </p:spPr>
        <p:txBody>
          <a:bodyPr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sz="800" dirty="0">
                <a:solidFill>
                  <a:prstClr val="black"/>
                </a:solidFill>
                <a:highlight>
                  <a:srgbClr val="FFFFFF"/>
                </a:highlight>
                <a:latin typeface="Frutiger LT Com 45 Light"/>
              </a:rPr>
              <a:t>10.07.2023</a:t>
            </a:r>
            <a:endParaRPr lang="de-DE" sz="800" dirty="0">
              <a:solidFill>
                <a:prstClr val="black"/>
              </a:solidFill>
              <a:highlight>
                <a:srgbClr val="FFFFFF"/>
              </a:highlight>
              <a:latin typeface="Frutiger LT Com 45 Light"/>
            </a:endParaRPr>
          </a:p>
        </p:txBody>
      </p:sp>
      <p:sp>
        <p:nvSpPr>
          <p:cNvPr id="13" name="Slide Number Placeholder 13">
            <a:extLst>
              <a:ext uri="{FF2B5EF4-FFF2-40B4-BE49-F238E27FC236}">
                <a16:creationId xmlns:a16="http://schemas.microsoft.com/office/drawing/2014/main" id="{C18949A4-55E1-7F88-E744-0755F4F13247}"/>
              </a:ext>
            </a:extLst>
          </p:cNvPr>
          <p:cNvSpPr>
            <a:spLocks noGrp="1"/>
          </p:cNvSpPr>
          <p:nvPr>
            <p:ph type="sldNum" sz="quarter" idx="4"/>
          </p:nvPr>
        </p:nvSpPr>
        <p:spPr>
          <a:xfrm>
            <a:off x="656276" y="6446123"/>
            <a:ext cx="408932" cy="123112"/>
          </a:xfrm>
        </p:spPr>
        <p:txBody>
          <a:bodyPr/>
          <a:lstStyle/>
          <a:p>
            <a:fld id="{3D81EE41-304C-41C3-8185-350F2275D756}" type="slidenum">
              <a:rPr lang="de-DE" sz="800" smtClean="0"/>
              <a:pPr/>
              <a:t>12</a:t>
            </a:fld>
            <a:r>
              <a:rPr lang="de-DE" sz="800" dirty="0"/>
              <a:t> </a:t>
            </a:r>
          </a:p>
        </p:txBody>
      </p:sp>
    </p:spTree>
    <p:extLst>
      <p:ext uri="{BB962C8B-B14F-4D97-AF65-F5344CB8AC3E}">
        <p14:creationId xmlns:p14="http://schemas.microsoft.com/office/powerpoint/2010/main" val="2649601853"/>
      </p:ext>
    </p:extLst>
  </p:cSld>
  <p:clrMapOvr>
    <a:masterClrMapping/>
  </p:clrMapOvr>
  <p:transition>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6E1856BD-7911-43A4-1494-652D8A843F18}"/>
              </a:ext>
            </a:extLst>
          </p:cNvPr>
          <p:cNvGrpSpPr/>
          <p:nvPr/>
        </p:nvGrpSpPr>
        <p:grpSpPr>
          <a:xfrm>
            <a:off x="477838" y="1699724"/>
            <a:ext cx="5438775" cy="1152000"/>
            <a:chOff x="477838" y="1700213"/>
            <a:chExt cx="5438775" cy="1152000"/>
          </a:xfrm>
        </p:grpSpPr>
        <p:sp>
          <p:nvSpPr>
            <p:cNvPr id="19" name="Freihandform: Form 39">
              <a:extLst>
                <a:ext uri="{FF2B5EF4-FFF2-40B4-BE49-F238E27FC236}">
                  <a16:creationId xmlns:a16="http://schemas.microsoft.com/office/drawing/2014/main" id="{C0EF50FB-947C-E5FE-769A-6D8E6673C2E9}"/>
                </a:ext>
              </a:extLst>
            </p:cNvPr>
            <p:cNvSpPr>
              <a:spLocks/>
            </p:cNvSpPr>
            <p:nvPr/>
          </p:nvSpPr>
          <p:spPr bwMode="gray">
            <a:xfrm>
              <a:off x="1557442" y="1700213"/>
              <a:ext cx="4359171" cy="1152000"/>
            </a:xfrm>
            <a:custGeom>
              <a:avLst/>
              <a:gdLst>
                <a:gd name="connsiteX0" fmla="*/ 0 w 4359171"/>
                <a:gd name="connsiteY0" fmla="*/ 0 h 1152000"/>
                <a:gd name="connsiteX1" fmla="*/ 3783171 w 4359171"/>
                <a:gd name="connsiteY1" fmla="*/ 0 h 1152000"/>
                <a:gd name="connsiteX2" fmla="*/ 4359171 w 4359171"/>
                <a:gd name="connsiteY2" fmla="*/ 576000 h 1152000"/>
                <a:gd name="connsiteX3" fmla="*/ 3783171 w 4359171"/>
                <a:gd name="connsiteY3" fmla="*/ 1152000 h 1152000"/>
                <a:gd name="connsiteX4" fmla="*/ 0 w 4359171"/>
                <a:gd name="connsiteY4" fmla="*/ 1152000 h 1152000"/>
                <a:gd name="connsiteX5" fmla="*/ 576000 w 4359171"/>
                <a:gd name="connsiteY5" fmla="*/ 576000 h 1152000"/>
                <a:gd name="connsiteX6" fmla="*/ 0 w 4359171"/>
                <a:gd name="connsiteY6" fmla="*/ 0 h 1152000"/>
                <a:gd name="connsiteX0" fmla="*/ 0 w 4359171"/>
                <a:gd name="connsiteY0" fmla="*/ 0 h 1152000"/>
                <a:gd name="connsiteX1" fmla="*/ 3783171 w 4359171"/>
                <a:gd name="connsiteY1" fmla="*/ 0 h 1152000"/>
                <a:gd name="connsiteX2" fmla="*/ 4359171 w 4359171"/>
                <a:gd name="connsiteY2" fmla="*/ 576000 h 1152000"/>
                <a:gd name="connsiteX3" fmla="*/ 3783171 w 4359171"/>
                <a:gd name="connsiteY3" fmla="*/ 1152000 h 1152000"/>
                <a:gd name="connsiteX4" fmla="*/ 0 w 4359171"/>
                <a:gd name="connsiteY4" fmla="*/ 1152000 h 1152000"/>
                <a:gd name="connsiteX5" fmla="*/ 330341 w 4359171"/>
                <a:gd name="connsiteY5" fmla="*/ 576000 h 1152000"/>
                <a:gd name="connsiteX6" fmla="*/ 0 w 4359171"/>
                <a:gd name="connsiteY6" fmla="*/ 0 h 1152000"/>
                <a:gd name="connsiteX0" fmla="*/ 0 w 4359171"/>
                <a:gd name="connsiteY0" fmla="*/ 0 h 1152000"/>
                <a:gd name="connsiteX1" fmla="*/ 3783171 w 4359171"/>
                <a:gd name="connsiteY1" fmla="*/ 0 h 1152000"/>
                <a:gd name="connsiteX2" fmla="*/ 4359171 w 4359171"/>
                <a:gd name="connsiteY2" fmla="*/ 576000 h 1152000"/>
                <a:gd name="connsiteX3" fmla="*/ 3783171 w 4359171"/>
                <a:gd name="connsiteY3" fmla="*/ 1152000 h 1152000"/>
                <a:gd name="connsiteX4" fmla="*/ 0 w 4359171"/>
                <a:gd name="connsiteY4" fmla="*/ 1152000 h 1152000"/>
                <a:gd name="connsiteX5" fmla="*/ 320816 w 4359171"/>
                <a:gd name="connsiteY5" fmla="*/ 571237 h 1152000"/>
                <a:gd name="connsiteX6" fmla="*/ 0 w 4359171"/>
                <a:gd name="connsiteY6" fmla="*/ 0 h 115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59171" h="1152000">
                  <a:moveTo>
                    <a:pt x="0" y="0"/>
                  </a:moveTo>
                  <a:lnTo>
                    <a:pt x="3783171" y="0"/>
                  </a:lnTo>
                  <a:lnTo>
                    <a:pt x="4359171" y="576000"/>
                  </a:lnTo>
                  <a:lnTo>
                    <a:pt x="3783171" y="1152000"/>
                  </a:lnTo>
                  <a:lnTo>
                    <a:pt x="0" y="1152000"/>
                  </a:lnTo>
                  <a:lnTo>
                    <a:pt x="320816" y="571237"/>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20" name="Pfeil: Fünfeck 30">
              <a:extLst>
                <a:ext uri="{FF2B5EF4-FFF2-40B4-BE49-F238E27FC236}">
                  <a16:creationId xmlns:a16="http://schemas.microsoft.com/office/drawing/2014/main" id="{B3234278-DC2F-211D-B0F9-CCCF5C59F6C8}"/>
                </a:ext>
              </a:extLst>
            </p:cNvPr>
            <p:cNvSpPr>
              <a:spLocks/>
            </p:cNvSpPr>
            <p:nvPr/>
          </p:nvSpPr>
          <p:spPr bwMode="gray">
            <a:xfrm>
              <a:off x="477838" y="1700213"/>
              <a:ext cx="1282868" cy="1152000"/>
            </a:xfrm>
            <a:prstGeom prst="homePlate">
              <a:avLst>
                <a:gd name="adj" fmla="val 27927"/>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23" name="Google Shape;7762;p147">
              <a:extLst>
                <a:ext uri="{FF2B5EF4-FFF2-40B4-BE49-F238E27FC236}">
                  <a16:creationId xmlns:a16="http://schemas.microsoft.com/office/drawing/2014/main" id="{D1A09F48-90D7-34F0-796B-177AC9B7577C}"/>
                </a:ext>
              </a:extLst>
            </p:cNvPr>
            <p:cNvSpPr txBox="1">
              <a:spLocks noChangeArrowheads="1"/>
            </p:cNvSpPr>
            <p:nvPr/>
          </p:nvSpPr>
          <p:spPr bwMode="gray">
            <a:xfrm>
              <a:off x="497674" y="1842962"/>
              <a:ext cx="942020" cy="866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0"/>
                </a:spcBef>
                <a:buClr>
                  <a:srgbClr val="374140"/>
                </a:buClr>
                <a:buSzPts val="4400"/>
                <a:buFont typeface="Open Sans Semibold" panose="020B0706030804020204" pitchFamily="34" charset="0"/>
                <a:buNone/>
              </a:pPr>
              <a:r>
                <a:rPr lang="de-DE" altLang="en-US" sz="4400" dirty="0">
                  <a:solidFill>
                    <a:schemeClr val="bg1"/>
                  </a:solidFill>
                  <a:latin typeface="+mj-lt"/>
                  <a:cs typeface="Open Sans Semibold" panose="020B0706030804020204" pitchFamily="34" charset="0"/>
                  <a:sym typeface="Open Sans Semibold" panose="020B0706030804020204" pitchFamily="34" charset="0"/>
                </a:rPr>
                <a:t>1</a:t>
              </a:r>
              <a:endParaRPr lang="de-DE" altLang="en-US" sz="1400" dirty="0">
                <a:solidFill>
                  <a:schemeClr val="bg1"/>
                </a:solidFill>
                <a:latin typeface="+mj-lt"/>
                <a:cs typeface="Open Sans Semibold" panose="020B0706030804020204" pitchFamily="34" charset="0"/>
                <a:sym typeface="Arial" panose="020B0604020202020204" pitchFamily="34" charset="0"/>
              </a:endParaRPr>
            </a:p>
          </p:txBody>
        </p:sp>
        <p:sp>
          <p:nvSpPr>
            <p:cNvPr id="24" name="Google Shape;7766;p147">
              <a:extLst>
                <a:ext uri="{FF2B5EF4-FFF2-40B4-BE49-F238E27FC236}">
                  <a16:creationId xmlns:a16="http://schemas.microsoft.com/office/drawing/2014/main" id="{895F00AC-98BC-EEEF-A776-162FBB61F8E9}"/>
                </a:ext>
              </a:extLst>
            </p:cNvPr>
            <p:cNvSpPr txBox="1">
              <a:spLocks noChangeArrowheads="1"/>
            </p:cNvSpPr>
            <p:nvPr/>
          </p:nvSpPr>
          <p:spPr bwMode="gray">
            <a:xfrm>
              <a:off x="2039606" y="1898417"/>
              <a:ext cx="3481370" cy="755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o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0" lvl="2" indent="0">
                <a:lnSpc>
                  <a:spcPct val="110000"/>
                </a:lnSpc>
                <a:spcBef>
                  <a:spcPts val="0"/>
                </a:spcBef>
                <a:buNone/>
              </a:pPr>
              <a:r>
                <a:rPr lang="de-DE" sz="1400" dirty="0" err="1">
                  <a:solidFill>
                    <a:schemeClr val="bg1"/>
                  </a:solidFill>
                  <a:latin typeface="+mj-lt"/>
                </a:rPr>
                <a:t>uRLLC</a:t>
              </a:r>
              <a:endParaRPr lang="de-DE" sz="1400" dirty="0">
                <a:solidFill>
                  <a:schemeClr val="bg1"/>
                </a:solidFill>
                <a:latin typeface="+mj-lt"/>
              </a:endParaRPr>
            </a:p>
            <a:p>
              <a:pPr marL="0" lvl="2" indent="0">
                <a:lnSpc>
                  <a:spcPct val="110000"/>
                </a:lnSpc>
                <a:spcBef>
                  <a:spcPts val="0"/>
                </a:spcBef>
                <a:buNone/>
              </a:pPr>
              <a:r>
                <a:rPr lang="en-US" sz="1400" dirty="0">
                  <a:solidFill>
                    <a:schemeClr val="bg1"/>
                  </a:solidFill>
                  <a:latin typeface="+mn-lt"/>
                </a:rPr>
                <a:t>Ultra-Reliable Low Latency Communication</a:t>
              </a:r>
              <a:endParaRPr lang="de-DE" sz="1400" dirty="0">
                <a:solidFill>
                  <a:schemeClr val="bg1"/>
                </a:solidFill>
                <a:latin typeface="+mn-lt"/>
              </a:endParaRPr>
            </a:p>
          </p:txBody>
        </p:sp>
      </p:grpSp>
      <p:graphicFrame>
        <p:nvGraphicFramePr>
          <p:cNvPr id="9" name="Objekt 8" hidden="1">
            <a:extLst>
              <a:ext uri="{FF2B5EF4-FFF2-40B4-BE49-F238E27FC236}">
                <a16:creationId xmlns:a16="http://schemas.microsoft.com/office/drawing/2014/main" id="{A96D7F38-C5AE-4FFA-AC9F-DDD63839CE59}"/>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344" imgH="345" progId="TCLayout.ActiveDocument.1">
                  <p:embed/>
                </p:oleObj>
              </mc:Choice>
              <mc:Fallback>
                <p:oleObj name="think-cell Folie" r:id="rId4" imgW="344" imgH="345" progId="TCLayout.ActiveDocument.1">
                  <p:embed/>
                  <p:pic>
                    <p:nvPicPr>
                      <p:cNvPr id="9" name="Objekt 8" hidden="1">
                        <a:extLst>
                          <a:ext uri="{FF2B5EF4-FFF2-40B4-BE49-F238E27FC236}">
                            <a16:creationId xmlns:a16="http://schemas.microsoft.com/office/drawing/2014/main" id="{A96D7F38-C5AE-4FFA-AC9F-DDD63839CE59}"/>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7" name="Titel 6">
            <a:extLst>
              <a:ext uri="{FF2B5EF4-FFF2-40B4-BE49-F238E27FC236}">
                <a16:creationId xmlns:a16="http://schemas.microsoft.com/office/drawing/2014/main" id="{22464388-2ECA-4EEA-8E18-9F2C9F7BAE36}"/>
              </a:ext>
            </a:extLst>
          </p:cNvPr>
          <p:cNvSpPr>
            <a:spLocks noGrp="1"/>
          </p:cNvSpPr>
          <p:nvPr>
            <p:ph type="title"/>
          </p:nvPr>
        </p:nvSpPr>
        <p:spPr/>
        <p:txBody>
          <a:bodyPr/>
          <a:lstStyle/>
          <a:p>
            <a:r>
              <a:rPr lang="de-DE" dirty="0" err="1"/>
              <a:t>Contextualization</a:t>
            </a:r>
            <a:endParaRPr lang="de-DE" dirty="0"/>
          </a:p>
        </p:txBody>
      </p:sp>
      <p:sp>
        <p:nvSpPr>
          <p:cNvPr id="11" name="Textplatzhalter 10">
            <a:extLst>
              <a:ext uri="{FF2B5EF4-FFF2-40B4-BE49-F238E27FC236}">
                <a16:creationId xmlns:a16="http://schemas.microsoft.com/office/drawing/2014/main" id="{0FF3CD05-5412-4A5D-98D6-F5796119A533}"/>
              </a:ext>
            </a:extLst>
          </p:cNvPr>
          <p:cNvSpPr>
            <a:spLocks noGrp="1"/>
          </p:cNvSpPr>
          <p:nvPr>
            <p:ph type="body" sz="quarter" idx="13"/>
          </p:nvPr>
        </p:nvSpPr>
        <p:spPr/>
        <p:txBody>
          <a:bodyPr/>
          <a:lstStyle/>
          <a:p>
            <a:r>
              <a:rPr lang="de-DE" dirty="0" err="1">
                <a:solidFill>
                  <a:srgbClr val="669DB2"/>
                </a:solidFill>
              </a:rPr>
              <a:t>Important</a:t>
            </a:r>
            <a:r>
              <a:rPr lang="de-DE" dirty="0">
                <a:solidFill>
                  <a:srgbClr val="669DB2"/>
                </a:solidFill>
              </a:rPr>
              <a:t> </a:t>
            </a:r>
            <a:r>
              <a:rPr lang="de-DE" dirty="0" err="1">
                <a:solidFill>
                  <a:srgbClr val="669DB2"/>
                </a:solidFill>
              </a:rPr>
              <a:t>concepts</a:t>
            </a:r>
            <a:endParaRPr lang="en-US" dirty="0">
              <a:solidFill>
                <a:srgbClr val="669DB2"/>
              </a:solidFill>
            </a:endParaRPr>
          </a:p>
        </p:txBody>
      </p:sp>
      <p:grpSp>
        <p:nvGrpSpPr>
          <p:cNvPr id="22" name="Group 21">
            <a:extLst>
              <a:ext uri="{FF2B5EF4-FFF2-40B4-BE49-F238E27FC236}">
                <a16:creationId xmlns:a16="http://schemas.microsoft.com/office/drawing/2014/main" id="{2BAD1E58-797C-1AD1-CBE3-9FCD08C02320}"/>
              </a:ext>
            </a:extLst>
          </p:cNvPr>
          <p:cNvGrpSpPr/>
          <p:nvPr/>
        </p:nvGrpSpPr>
        <p:grpSpPr>
          <a:xfrm>
            <a:off x="6422036" y="1895762"/>
            <a:ext cx="5246412" cy="3638460"/>
            <a:chOff x="6422036" y="1895762"/>
            <a:chExt cx="5246412" cy="3638460"/>
          </a:xfrm>
        </p:grpSpPr>
        <p:pic>
          <p:nvPicPr>
            <p:cNvPr id="12" name="Picture 11" descr="A picture containing text, screenshot, diagram, font&#10;&#10;Description automatically generated">
              <a:extLst>
                <a:ext uri="{FF2B5EF4-FFF2-40B4-BE49-F238E27FC236}">
                  <a16:creationId xmlns:a16="http://schemas.microsoft.com/office/drawing/2014/main" id="{3E591369-D97A-FDB7-6A92-35062D45E832}"/>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b="6939"/>
            <a:stretch/>
          </p:blipFill>
          <p:spPr>
            <a:xfrm>
              <a:off x="6422036" y="1895762"/>
              <a:ext cx="5246412" cy="3134280"/>
            </a:xfrm>
            <a:prstGeom prst="rect">
              <a:avLst/>
            </a:prstGeom>
          </p:spPr>
        </p:pic>
        <p:sp>
          <p:nvSpPr>
            <p:cNvPr id="21" name="TextBox 20">
              <a:extLst>
                <a:ext uri="{FF2B5EF4-FFF2-40B4-BE49-F238E27FC236}">
                  <a16:creationId xmlns:a16="http://schemas.microsoft.com/office/drawing/2014/main" id="{FF808243-6BE6-3D7E-CA7A-619DBD6F4990}"/>
                </a:ext>
              </a:extLst>
            </p:cNvPr>
            <p:cNvSpPr txBox="1"/>
            <p:nvPr/>
          </p:nvSpPr>
          <p:spPr>
            <a:xfrm>
              <a:off x="6808669" y="5164890"/>
              <a:ext cx="4473145" cy="369332"/>
            </a:xfrm>
            <a:prstGeom prst="rect">
              <a:avLst/>
            </a:prstGeom>
            <a:noFill/>
          </p:spPr>
          <p:txBody>
            <a:bodyPr wrap="square">
              <a:spAutoFit/>
            </a:bodyPr>
            <a:lstStyle/>
            <a:p>
              <a:pPr algn="ctr"/>
              <a:r>
                <a:rPr lang="en-US" sz="900" dirty="0">
                  <a:solidFill>
                    <a:schemeClr val="tx1">
                      <a:lumMod val="75000"/>
                      <a:lumOff val="25000"/>
                    </a:schemeClr>
                  </a:solidFill>
                  <a:latin typeface="+mn-lt"/>
                </a:rPr>
                <a:t>5G features and its applications [Image]. In: 3GPP. Available at: https://fuenf-g.de/2019/09/26/die-schrittmacher-von-5g/##. Accessed on June 22, 2023.</a:t>
              </a:r>
              <a:endParaRPr lang="de-DE" sz="900" dirty="0">
                <a:solidFill>
                  <a:schemeClr val="tx1">
                    <a:lumMod val="75000"/>
                    <a:lumOff val="25000"/>
                  </a:schemeClr>
                </a:solidFill>
              </a:endParaRPr>
            </a:p>
          </p:txBody>
        </p:sp>
      </p:grpSp>
      <p:grpSp>
        <p:nvGrpSpPr>
          <p:cNvPr id="2" name="Group 1">
            <a:extLst>
              <a:ext uri="{FF2B5EF4-FFF2-40B4-BE49-F238E27FC236}">
                <a16:creationId xmlns:a16="http://schemas.microsoft.com/office/drawing/2014/main" id="{31D1F6AA-62BE-1286-28B0-626ABA3FF92A}"/>
              </a:ext>
            </a:extLst>
          </p:cNvPr>
          <p:cNvGrpSpPr/>
          <p:nvPr/>
        </p:nvGrpSpPr>
        <p:grpSpPr>
          <a:xfrm>
            <a:off x="477838" y="3077688"/>
            <a:ext cx="5438775" cy="1152000"/>
            <a:chOff x="477838" y="1700213"/>
            <a:chExt cx="5438775" cy="1152000"/>
          </a:xfrm>
        </p:grpSpPr>
        <p:sp>
          <p:nvSpPr>
            <p:cNvPr id="3" name="Freihandform: Form 39">
              <a:extLst>
                <a:ext uri="{FF2B5EF4-FFF2-40B4-BE49-F238E27FC236}">
                  <a16:creationId xmlns:a16="http://schemas.microsoft.com/office/drawing/2014/main" id="{3469412B-FC9B-8C3B-C7CA-DF517FA1019A}"/>
                </a:ext>
              </a:extLst>
            </p:cNvPr>
            <p:cNvSpPr>
              <a:spLocks/>
            </p:cNvSpPr>
            <p:nvPr/>
          </p:nvSpPr>
          <p:spPr bwMode="gray">
            <a:xfrm>
              <a:off x="1557442" y="1700213"/>
              <a:ext cx="4359171" cy="1152000"/>
            </a:xfrm>
            <a:custGeom>
              <a:avLst/>
              <a:gdLst>
                <a:gd name="connsiteX0" fmla="*/ 0 w 4359171"/>
                <a:gd name="connsiteY0" fmla="*/ 0 h 1152000"/>
                <a:gd name="connsiteX1" fmla="*/ 3783171 w 4359171"/>
                <a:gd name="connsiteY1" fmla="*/ 0 h 1152000"/>
                <a:gd name="connsiteX2" fmla="*/ 4359171 w 4359171"/>
                <a:gd name="connsiteY2" fmla="*/ 576000 h 1152000"/>
                <a:gd name="connsiteX3" fmla="*/ 3783171 w 4359171"/>
                <a:gd name="connsiteY3" fmla="*/ 1152000 h 1152000"/>
                <a:gd name="connsiteX4" fmla="*/ 0 w 4359171"/>
                <a:gd name="connsiteY4" fmla="*/ 1152000 h 1152000"/>
                <a:gd name="connsiteX5" fmla="*/ 576000 w 4359171"/>
                <a:gd name="connsiteY5" fmla="*/ 576000 h 1152000"/>
                <a:gd name="connsiteX6" fmla="*/ 0 w 4359171"/>
                <a:gd name="connsiteY6" fmla="*/ 0 h 1152000"/>
                <a:gd name="connsiteX0" fmla="*/ 0 w 4359171"/>
                <a:gd name="connsiteY0" fmla="*/ 0 h 1152000"/>
                <a:gd name="connsiteX1" fmla="*/ 3783171 w 4359171"/>
                <a:gd name="connsiteY1" fmla="*/ 0 h 1152000"/>
                <a:gd name="connsiteX2" fmla="*/ 4359171 w 4359171"/>
                <a:gd name="connsiteY2" fmla="*/ 576000 h 1152000"/>
                <a:gd name="connsiteX3" fmla="*/ 3783171 w 4359171"/>
                <a:gd name="connsiteY3" fmla="*/ 1152000 h 1152000"/>
                <a:gd name="connsiteX4" fmla="*/ 0 w 4359171"/>
                <a:gd name="connsiteY4" fmla="*/ 1152000 h 1152000"/>
                <a:gd name="connsiteX5" fmla="*/ 330341 w 4359171"/>
                <a:gd name="connsiteY5" fmla="*/ 576000 h 1152000"/>
                <a:gd name="connsiteX6" fmla="*/ 0 w 4359171"/>
                <a:gd name="connsiteY6" fmla="*/ 0 h 1152000"/>
                <a:gd name="connsiteX0" fmla="*/ 0 w 4359171"/>
                <a:gd name="connsiteY0" fmla="*/ 0 h 1152000"/>
                <a:gd name="connsiteX1" fmla="*/ 3783171 w 4359171"/>
                <a:gd name="connsiteY1" fmla="*/ 0 h 1152000"/>
                <a:gd name="connsiteX2" fmla="*/ 4359171 w 4359171"/>
                <a:gd name="connsiteY2" fmla="*/ 576000 h 1152000"/>
                <a:gd name="connsiteX3" fmla="*/ 3783171 w 4359171"/>
                <a:gd name="connsiteY3" fmla="*/ 1152000 h 1152000"/>
                <a:gd name="connsiteX4" fmla="*/ 0 w 4359171"/>
                <a:gd name="connsiteY4" fmla="*/ 1152000 h 1152000"/>
                <a:gd name="connsiteX5" fmla="*/ 320816 w 4359171"/>
                <a:gd name="connsiteY5" fmla="*/ 571237 h 1152000"/>
                <a:gd name="connsiteX6" fmla="*/ 0 w 4359171"/>
                <a:gd name="connsiteY6" fmla="*/ 0 h 115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59171" h="1152000">
                  <a:moveTo>
                    <a:pt x="0" y="0"/>
                  </a:moveTo>
                  <a:lnTo>
                    <a:pt x="3783171" y="0"/>
                  </a:lnTo>
                  <a:lnTo>
                    <a:pt x="4359171" y="576000"/>
                  </a:lnTo>
                  <a:lnTo>
                    <a:pt x="3783171" y="1152000"/>
                  </a:lnTo>
                  <a:lnTo>
                    <a:pt x="0" y="1152000"/>
                  </a:lnTo>
                  <a:lnTo>
                    <a:pt x="320816" y="571237"/>
                  </a:lnTo>
                  <a:lnTo>
                    <a:pt x="0" y="0"/>
                  </a:lnTo>
                  <a:close/>
                </a:path>
              </a:pathLst>
            </a:cu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de-DE" dirty="0"/>
            </a:p>
          </p:txBody>
        </p:sp>
        <p:sp>
          <p:nvSpPr>
            <p:cNvPr id="5" name="Pfeil: Fünfeck 30">
              <a:extLst>
                <a:ext uri="{FF2B5EF4-FFF2-40B4-BE49-F238E27FC236}">
                  <a16:creationId xmlns:a16="http://schemas.microsoft.com/office/drawing/2014/main" id="{3A1AAB89-29A6-5940-76C6-5D4EB03691E7}"/>
                </a:ext>
              </a:extLst>
            </p:cNvPr>
            <p:cNvSpPr>
              <a:spLocks/>
            </p:cNvSpPr>
            <p:nvPr/>
          </p:nvSpPr>
          <p:spPr bwMode="gray">
            <a:xfrm>
              <a:off x="477838" y="1700213"/>
              <a:ext cx="1282868" cy="1152000"/>
            </a:xfrm>
            <a:prstGeom prst="homePlate">
              <a:avLst>
                <a:gd name="adj" fmla="val 27927"/>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de-DE" dirty="0"/>
            </a:p>
          </p:txBody>
        </p:sp>
        <p:sp>
          <p:nvSpPr>
            <p:cNvPr id="10" name="Google Shape;7762;p147">
              <a:extLst>
                <a:ext uri="{FF2B5EF4-FFF2-40B4-BE49-F238E27FC236}">
                  <a16:creationId xmlns:a16="http://schemas.microsoft.com/office/drawing/2014/main" id="{2C39E891-DB4A-E1E5-9C07-B421B0B6742C}"/>
                </a:ext>
              </a:extLst>
            </p:cNvPr>
            <p:cNvSpPr txBox="1">
              <a:spLocks noChangeArrowheads="1"/>
            </p:cNvSpPr>
            <p:nvPr/>
          </p:nvSpPr>
          <p:spPr bwMode="gray">
            <a:xfrm>
              <a:off x="497674" y="1842962"/>
              <a:ext cx="942020" cy="866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0"/>
                </a:spcBef>
                <a:buClr>
                  <a:srgbClr val="374140"/>
                </a:buClr>
                <a:buSzPts val="4400"/>
                <a:buFont typeface="Open Sans Semibold" panose="020B0706030804020204" pitchFamily="34" charset="0"/>
                <a:buNone/>
              </a:pPr>
              <a:r>
                <a:rPr lang="de-DE" altLang="en-US" sz="4400" dirty="0">
                  <a:solidFill>
                    <a:schemeClr val="bg1"/>
                  </a:solidFill>
                  <a:latin typeface="+mj-lt"/>
                  <a:cs typeface="Open Sans Semibold" panose="020B0706030804020204" pitchFamily="34" charset="0"/>
                  <a:sym typeface="Open Sans Semibold" panose="020B0706030804020204" pitchFamily="34" charset="0"/>
                </a:rPr>
                <a:t>2</a:t>
              </a:r>
              <a:endParaRPr lang="de-DE" altLang="en-US" sz="1400" dirty="0">
                <a:solidFill>
                  <a:schemeClr val="bg1"/>
                </a:solidFill>
                <a:latin typeface="+mj-lt"/>
                <a:cs typeface="Open Sans Semibold" panose="020B0706030804020204" pitchFamily="34" charset="0"/>
                <a:sym typeface="Arial" panose="020B0604020202020204" pitchFamily="34" charset="0"/>
              </a:endParaRPr>
            </a:p>
          </p:txBody>
        </p:sp>
        <p:sp>
          <p:nvSpPr>
            <p:cNvPr id="15" name="Google Shape;7766;p147">
              <a:extLst>
                <a:ext uri="{FF2B5EF4-FFF2-40B4-BE49-F238E27FC236}">
                  <a16:creationId xmlns:a16="http://schemas.microsoft.com/office/drawing/2014/main" id="{958BF731-DFB1-0271-AC13-F9612241822D}"/>
                </a:ext>
              </a:extLst>
            </p:cNvPr>
            <p:cNvSpPr txBox="1">
              <a:spLocks noChangeArrowheads="1"/>
            </p:cNvSpPr>
            <p:nvPr/>
          </p:nvSpPr>
          <p:spPr bwMode="gray">
            <a:xfrm>
              <a:off x="2039606" y="1898417"/>
              <a:ext cx="3481370" cy="755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o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0" lvl="2" indent="0">
                <a:lnSpc>
                  <a:spcPct val="110000"/>
                </a:lnSpc>
                <a:spcBef>
                  <a:spcPts val="0"/>
                </a:spcBef>
                <a:buNone/>
              </a:pPr>
              <a:r>
                <a:rPr lang="de-DE" sz="1400" dirty="0" err="1">
                  <a:solidFill>
                    <a:schemeClr val="bg1"/>
                  </a:solidFill>
                  <a:latin typeface="+mj-lt"/>
                </a:rPr>
                <a:t>eMBB</a:t>
              </a:r>
              <a:endParaRPr lang="de-DE" sz="1400" dirty="0">
                <a:solidFill>
                  <a:schemeClr val="bg1"/>
                </a:solidFill>
                <a:latin typeface="+mj-lt"/>
              </a:endParaRPr>
            </a:p>
            <a:p>
              <a:pPr>
                <a:lnSpc>
                  <a:spcPct val="110000"/>
                </a:lnSpc>
                <a:spcBef>
                  <a:spcPts val="0"/>
                </a:spcBef>
                <a:buNone/>
              </a:pPr>
              <a:r>
                <a:rPr lang="de-DE" sz="1400" dirty="0">
                  <a:solidFill>
                    <a:schemeClr val="bg1"/>
                  </a:solidFill>
                  <a:latin typeface="+mn-lt"/>
                </a:rPr>
                <a:t>Enhanced Mobile Broadband</a:t>
              </a:r>
            </a:p>
          </p:txBody>
        </p:sp>
      </p:grpSp>
      <p:grpSp>
        <p:nvGrpSpPr>
          <p:cNvPr id="34" name="Group 33">
            <a:extLst>
              <a:ext uri="{FF2B5EF4-FFF2-40B4-BE49-F238E27FC236}">
                <a16:creationId xmlns:a16="http://schemas.microsoft.com/office/drawing/2014/main" id="{F8F2A021-77DF-C3A6-7C74-43077867A64B}"/>
              </a:ext>
            </a:extLst>
          </p:cNvPr>
          <p:cNvGrpSpPr/>
          <p:nvPr/>
        </p:nvGrpSpPr>
        <p:grpSpPr>
          <a:xfrm>
            <a:off x="477838" y="4454043"/>
            <a:ext cx="5438775" cy="1152000"/>
            <a:chOff x="477838" y="1700213"/>
            <a:chExt cx="5438775" cy="1152000"/>
          </a:xfrm>
        </p:grpSpPr>
        <p:sp>
          <p:nvSpPr>
            <p:cNvPr id="35" name="Freihandform: Form 39">
              <a:extLst>
                <a:ext uri="{FF2B5EF4-FFF2-40B4-BE49-F238E27FC236}">
                  <a16:creationId xmlns:a16="http://schemas.microsoft.com/office/drawing/2014/main" id="{C2AFD9EA-613F-BB14-92E1-A3150DAD961B}"/>
                </a:ext>
              </a:extLst>
            </p:cNvPr>
            <p:cNvSpPr>
              <a:spLocks/>
            </p:cNvSpPr>
            <p:nvPr/>
          </p:nvSpPr>
          <p:spPr bwMode="gray">
            <a:xfrm>
              <a:off x="1557442" y="1700213"/>
              <a:ext cx="4359171" cy="1152000"/>
            </a:xfrm>
            <a:custGeom>
              <a:avLst/>
              <a:gdLst>
                <a:gd name="connsiteX0" fmla="*/ 0 w 4359171"/>
                <a:gd name="connsiteY0" fmla="*/ 0 h 1152000"/>
                <a:gd name="connsiteX1" fmla="*/ 3783171 w 4359171"/>
                <a:gd name="connsiteY1" fmla="*/ 0 h 1152000"/>
                <a:gd name="connsiteX2" fmla="*/ 4359171 w 4359171"/>
                <a:gd name="connsiteY2" fmla="*/ 576000 h 1152000"/>
                <a:gd name="connsiteX3" fmla="*/ 3783171 w 4359171"/>
                <a:gd name="connsiteY3" fmla="*/ 1152000 h 1152000"/>
                <a:gd name="connsiteX4" fmla="*/ 0 w 4359171"/>
                <a:gd name="connsiteY4" fmla="*/ 1152000 h 1152000"/>
                <a:gd name="connsiteX5" fmla="*/ 576000 w 4359171"/>
                <a:gd name="connsiteY5" fmla="*/ 576000 h 1152000"/>
                <a:gd name="connsiteX6" fmla="*/ 0 w 4359171"/>
                <a:gd name="connsiteY6" fmla="*/ 0 h 1152000"/>
                <a:gd name="connsiteX0" fmla="*/ 0 w 4359171"/>
                <a:gd name="connsiteY0" fmla="*/ 0 h 1152000"/>
                <a:gd name="connsiteX1" fmla="*/ 3783171 w 4359171"/>
                <a:gd name="connsiteY1" fmla="*/ 0 h 1152000"/>
                <a:gd name="connsiteX2" fmla="*/ 4359171 w 4359171"/>
                <a:gd name="connsiteY2" fmla="*/ 576000 h 1152000"/>
                <a:gd name="connsiteX3" fmla="*/ 3783171 w 4359171"/>
                <a:gd name="connsiteY3" fmla="*/ 1152000 h 1152000"/>
                <a:gd name="connsiteX4" fmla="*/ 0 w 4359171"/>
                <a:gd name="connsiteY4" fmla="*/ 1152000 h 1152000"/>
                <a:gd name="connsiteX5" fmla="*/ 330341 w 4359171"/>
                <a:gd name="connsiteY5" fmla="*/ 576000 h 1152000"/>
                <a:gd name="connsiteX6" fmla="*/ 0 w 4359171"/>
                <a:gd name="connsiteY6" fmla="*/ 0 h 1152000"/>
                <a:gd name="connsiteX0" fmla="*/ 0 w 4359171"/>
                <a:gd name="connsiteY0" fmla="*/ 0 h 1152000"/>
                <a:gd name="connsiteX1" fmla="*/ 3783171 w 4359171"/>
                <a:gd name="connsiteY1" fmla="*/ 0 h 1152000"/>
                <a:gd name="connsiteX2" fmla="*/ 4359171 w 4359171"/>
                <a:gd name="connsiteY2" fmla="*/ 576000 h 1152000"/>
                <a:gd name="connsiteX3" fmla="*/ 3783171 w 4359171"/>
                <a:gd name="connsiteY3" fmla="*/ 1152000 h 1152000"/>
                <a:gd name="connsiteX4" fmla="*/ 0 w 4359171"/>
                <a:gd name="connsiteY4" fmla="*/ 1152000 h 1152000"/>
                <a:gd name="connsiteX5" fmla="*/ 320816 w 4359171"/>
                <a:gd name="connsiteY5" fmla="*/ 571237 h 1152000"/>
                <a:gd name="connsiteX6" fmla="*/ 0 w 4359171"/>
                <a:gd name="connsiteY6" fmla="*/ 0 h 115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59171" h="1152000">
                  <a:moveTo>
                    <a:pt x="0" y="0"/>
                  </a:moveTo>
                  <a:lnTo>
                    <a:pt x="3783171" y="0"/>
                  </a:lnTo>
                  <a:lnTo>
                    <a:pt x="4359171" y="576000"/>
                  </a:lnTo>
                  <a:lnTo>
                    <a:pt x="3783171" y="1152000"/>
                  </a:lnTo>
                  <a:lnTo>
                    <a:pt x="0" y="1152000"/>
                  </a:lnTo>
                  <a:lnTo>
                    <a:pt x="320816" y="571237"/>
                  </a:lnTo>
                  <a:lnTo>
                    <a:pt x="0" y="0"/>
                  </a:lnTo>
                  <a:close/>
                </a:path>
              </a:pathLst>
            </a:cu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de-DE" dirty="0"/>
            </a:p>
          </p:txBody>
        </p:sp>
        <p:sp>
          <p:nvSpPr>
            <p:cNvPr id="36" name="Pfeil: Fünfeck 30">
              <a:extLst>
                <a:ext uri="{FF2B5EF4-FFF2-40B4-BE49-F238E27FC236}">
                  <a16:creationId xmlns:a16="http://schemas.microsoft.com/office/drawing/2014/main" id="{CE481464-7F08-915A-3AFF-7243FF5DB56F}"/>
                </a:ext>
              </a:extLst>
            </p:cNvPr>
            <p:cNvSpPr>
              <a:spLocks/>
            </p:cNvSpPr>
            <p:nvPr/>
          </p:nvSpPr>
          <p:spPr bwMode="gray">
            <a:xfrm>
              <a:off x="477838" y="1700213"/>
              <a:ext cx="1282868" cy="1152000"/>
            </a:xfrm>
            <a:prstGeom prst="homePlate">
              <a:avLst>
                <a:gd name="adj" fmla="val 27927"/>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de-DE" dirty="0"/>
            </a:p>
          </p:txBody>
        </p:sp>
        <p:sp>
          <p:nvSpPr>
            <p:cNvPr id="37" name="Google Shape;7762;p147">
              <a:extLst>
                <a:ext uri="{FF2B5EF4-FFF2-40B4-BE49-F238E27FC236}">
                  <a16:creationId xmlns:a16="http://schemas.microsoft.com/office/drawing/2014/main" id="{56FE79B4-B616-5284-A4DD-9BBC0D9C2C00}"/>
                </a:ext>
              </a:extLst>
            </p:cNvPr>
            <p:cNvSpPr txBox="1">
              <a:spLocks noChangeArrowheads="1"/>
            </p:cNvSpPr>
            <p:nvPr/>
          </p:nvSpPr>
          <p:spPr bwMode="gray">
            <a:xfrm>
              <a:off x="497674" y="1842962"/>
              <a:ext cx="942020" cy="866502"/>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lIns="0" tIns="0" rIns="0" bIns="0"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0"/>
                </a:spcBef>
                <a:buClr>
                  <a:srgbClr val="374140"/>
                </a:buClr>
                <a:buSzPts val="4400"/>
                <a:buFont typeface="Open Sans Semibold" panose="020B0706030804020204" pitchFamily="34" charset="0"/>
                <a:buNone/>
              </a:pPr>
              <a:r>
                <a:rPr lang="pt-BR" altLang="en-US" sz="4400" dirty="0">
                  <a:solidFill>
                    <a:schemeClr val="bg1"/>
                  </a:solidFill>
                  <a:latin typeface="+mj-lt"/>
                  <a:cs typeface="Open Sans Semibold" panose="020B0706030804020204" pitchFamily="34" charset="0"/>
                  <a:sym typeface="Open Sans Semibold" panose="020B0706030804020204" pitchFamily="34" charset="0"/>
                </a:rPr>
                <a:t>3</a:t>
              </a:r>
              <a:endParaRPr lang="de-DE" altLang="en-US" sz="1400" dirty="0">
                <a:solidFill>
                  <a:schemeClr val="bg1"/>
                </a:solidFill>
                <a:latin typeface="+mj-lt"/>
                <a:cs typeface="Open Sans Semibold" panose="020B0706030804020204" pitchFamily="34" charset="0"/>
                <a:sym typeface="Arial" panose="020B0604020202020204" pitchFamily="34" charset="0"/>
              </a:endParaRPr>
            </a:p>
          </p:txBody>
        </p:sp>
        <p:sp>
          <p:nvSpPr>
            <p:cNvPr id="38" name="Google Shape;7766;p147">
              <a:extLst>
                <a:ext uri="{FF2B5EF4-FFF2-40B4-BE49-F238E27FC236}">
                  <a16:creationId xmlns:a16="http://schemas.microsoft.com/office/drawing/2014/main" id="{AE8A45BA-6746-BFF4-130D-8E4068A856FB}"/>
                </a:ext>
              </a:extLst>
            </p:cNvPr>
            <p:cNvSpPr txBox="1">
              <a:spLocks noChangeArrowheads="1"/>
            </p:cNvSpPr>
            <p:nvPr/>
          </p:nvSpPr>
          <p:spPr bwMode="gray">
            <a:xfrm>
              <a:off x="2039606" y="1898417"/>
              <a:ext cx="3481370" cy="755591"/>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lIns="0" tIns="0" rIns="0" bIns="0" anchor="ctr">
              <a:no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0" lvl="2" indent="0">
                <a:lnSpc>
                  <a:spcPct val="110000"/>
                </a:lnSpc>
                <a:spcBef>
                  <a:spcPts val="0"/>
                </a:spcBef>
                <a:buNone/>
              </a:pPr>
              <a:r>
                <a:rPr lang="de-DE" sz="1400" dirty="0" err="1">
                  <a:solidFill>
                    <a:schemeClr val="bg1"/>
                  </a:solidFill>
                  <a:latin typeface="+mj-lt"/>
                </a:rPr>
                <a:t>mMTC</a:t>
              </a:r>
              <a:endParaRPr lang="de-DE" sz="1400" dirty="0">
                <a:solidFill>
                  <a:schemeClr val="bg1"/>
                </a:solidFill>
                <a:latin typeface="+mj-lt"/>
              </a:endParaRPr>
            </a:p>
            <a:p>
              <a:pPr>
                <a:lnSpc>
                  <a:spcPct val="110000"/>
                </a:lnSpc>
                <a:spcBef>
                  <a:spcPts val="0"/>
                </a:spcBef>
                <a:buNone/>
              </a:pPr>
              <a:r>
                <a:rPr lang="de-DE" sz="1400" dirty="0">
                  <a:solidFill>
                    <a:schemeClr val="bg1"/>
                  </a:solidFill>
                  <a:latin typeface="+mn-lt"/>
                </a:rPr>
                <a:t>Massive </a:t>
              </a:r>
              <a:r>
                <a:rPr lang="en-US" sz="1400" dirty="0">
                  <a:solidFill>
                    <a:schemeClr val="bg1"/>
                  </a:solidFill>
                  <a:latin typeface="+mn-lt"/>
                </a:rPr>
                <a:t>Machine</a:t>
              </a:r>
              <a:r>
                <a:rPr lang="de-DE" sz="1400" dirty="0">
                  <a:solidFill>
                    <a:schemeClr val="bg1"/>
                  </a:solidFill>
                  <a:latin typeface="+mn-lt"/>
                </a:rPr>
                <a:t> Type Communication</a:t>
              </a:r>
            </a:p>
          </p:txBody>
        </p:sp>
      </p:grpSp>
      <p:pic>
        <p:nvPicPr>
          <p:cNvPr id="6" name="Picture 5" descr="UFBA no Colégio da Polícia Militar – Dendezeiros, Bahia | Kids Save Lives  Brasil">
            <a:extLst>
              <a:ext uri="{FF2B5EF4-FFF2-40B4-BE49-F238E27FC236}">
                <a16:creationId xmlns:a16="http://schemas.microsoft.com/office/drawing/2014/main" id="{27A0989A-13E1-CAE7-8AD3-5EB0D62CC355}"/>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39978" t="24141" r="54"/>
          <a:stretch/>
        </p:blipFill>
        <p:spPr bwMode="auto">
          <a:xfrm>
            <a:off x="7340741" y="6288833"/>
            <a:ext cx="648073" cy="45253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LOGO UFBA | Brands of the World™ | Download vector logos and logotypes">
            <a:extLst>
              <a:ext uri="{FF2B5EF4-FFF2-40B4-BE49-F238E27FC236}">
                <a16:creationId xmlns:a16="http://schemas.microsoft.com/office/drawing/2014/main" id="{69C8D3A3-4707-429D-5CEE-1E2F9F791908}"/>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888088" y="6255617"/>
            <a:ext cx="480915" cy="480915"/>
          </a:xfrm>
          <a:prstGeom prst="rect">
            <a:avLst/>
          </a:prstGeom>
          <a:noFill/>
          <a:extLst>
            <a:ext uri="{909E8E84-426E-40DD-AFC4-6F175D3DCCD1}">
              <a14:hiddenFill xmlns:a14="http://schemas.microsoft.com/office/drawing/2010/main">
                <a:solidFill>
                  <a:srgbClr val="FFFFFF"/>
                </a:solidFill>
              </a14:hiddenFill>
            </a:ext>
          </a:extLst>
        </p:spPr>
      </p:pic>
      <p:sp>
        <p:nvSpPr>
          <p:cNvPr id="25" name="Fußzeilenplatzhalter 3">
            <a:extLst>
              <a:ext uri="{FF2B5EF4-FFF2-40B4-BE49-F238E27FC236}">
                <a16:creationId xmlns:a16="http://schemas.microsoft.com/office/drawing/2014/main" id="{9FB27A25-AB82-0F7F-9839-8511597687F0}"/>
              </a:ext>
            </a:extLst>
          </p:cNvPr>
          <p:cNvSpPr txBox="1">
            <a:spLocks/>
          </p:cNvSpPr>
          <p:nvPr/>
        </p:nvSpPr>
        <p:spPr bwMode="gray">
          <a:xfrm>
            <a:off x="2921422" y="6444043"/>
            <a:ext cx="2952000" cy="123111"/>
          </a:xfrm>
          <a:prstGeom prst="rect">
            <a:avLst/>
          </a:prstGeom>
        </p:spPr>
        <p:txBody>
          <a:bodyPr vert="horz" lIns="0" tIns="0" rIns="0" bIns="0" rtlCol="0">
            <a:spAutoFit/>
          </a:bodyPr>
          <a:lstStyle>
            <a:lvl1pPr marL="0" indent="0" algn="l" defTabSz="914400" rtl="0" eaLnBrk="1" latinLnBrk="0" hangingPunct="1">
              <a:lnSpc>
                <a:spcPct val="110000"/>
              </a:lnSpc>
              <a:spcBef>
                <a:spcPts val="0"/>
              </a:spcBef>
              <a:spcAft>
                <a:spcPts val="1900"/>
              </a:spcAft>
              <a:buFont typeface="Arial" panose="020B0604020202020204" pitchFamily="34" charset="0"/>
              <a:buNone/>
              <a:defRPr sz="2000" b="0" kern="1200">
                <a:solidFill>
                  <a:schemeClr val="accent2"/>
                </a:solidFill>
                <a:latin typeface="+mn-lt"/>
                <a:ea typeface="+mn-ea"/>
                <a:cs typeface="+mn-cs"/>
              </a:defRPr>
            </a:lvl1pPr>
            <a:lvl2pPr marL="0" indent="0" algn="l" defTabSz="914400" rtl="0" eaLnBrk="1" latinLnBrk="0" hangingPunct="1">
              <a:lnSpc>
                <a:spcPct val="110000"/>
              </a:lnSpc>
              <a:spcBef>
                <a:spcPts val="0"/>
              </a:spcBef>
              <a:spcAft>
                <a:spcPts val="1900"/>
              </a:spcAft>
              <a:buFont typeface="Arial" panose="020B0604020202020204" pitchFamily="34" charset="0"/>
              <a:buNone/>
              <a:defRPr sz="1400" kern="1200">
                <a:solidFill>
                  <a:schemeClr val="tx1"/>
                </a:solidFill>
                <a:latin typeface="+mn-lt"/>
                <a:ea typeface="+mn-ea"/>
                <a:cs typeface="+mn-cs"/>
              </a:defRPr>
            </a:lvl2pPr>
            <a:lvl3pPr marL="0" indent="0" algn="l" defTabSz="914400" rtl="0" eaLnBrk="1" latinLnBrk="0" hangingPunct="1">
              <a:lnSpc>
                <a:spcPct val="110000"/>
              </a:lnSpc>
              <a:spcBef>
                <a:spcPts val="0"/>
              </a:spcBef>
              <a:buFont typeface="Arial" panose="020B0604020202020204" pitchFamily="34" charset="0"/>
              <a:buNone/>
              <a:defRPr sz="1400" b="0" kern="1200">
                <a:solidFill>
                  <a:schemeClr val="tx1"/>
                </a:solidFill>
                <a:latin typeface="+mj-lt"/>
                <a:ea typeface="+mn-ea"/>
                <a:cs typeface="+mn-cs"/>
              </a:defRPr>
            </a:lvl3pPr>
            <a:lvl4pPr marL="180000" indent="-180000" algn="l" defTabSz="914400" rtl="0" eaLnBrk="1" latinLnBrk="0" hangingPunct="1">
              <a:lnSpc>
                <a:spcPct val="110000"/>
              </a:lnSpc>
              <a:spcBef>
                <a:spcPts val="0"/>
              </a:spcBef>
              <a:buClr>
                <a:schemeClr val="accent1"/>
              </a:buClr>
              <a:buFont typeface="Wingdings" panose="05000000000000000000" pitchFamily="2" charset="2"/>
              <a:buChar char="§"/>
              <a:defRPr sz="1400" kern="1200">
                <a:solidFill>
                  <a:schemeClr val="tx1"/>
                </a:solidFill>
                <a:latin typeface="+mn-lt"/>
                <a:ea typeface="+mn-ea"/>
                <a:cs typeface="+mn-cs"/>
              </a:defRPr>
            </a:lvl4pPr>
            <a:lvl5pPr marL="36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5pPr>
            <a:lvl6pPr marL="54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6pPr>
            <a:lvl7pPr marL="216000" indent="-216000" algn="l" defTabSz="914400" rtl="0" eaLnBrk="1" latinLnBrk="0" hangingPunct="1">
              <a:lnSpc>
                <a:spcPct val="110000"/>
              </a:lnSpc>
              <a:spcBef>
                <a:spcPts val="0"/>
              </a:spcBef>
              <a:buClr>
                <a:schemeClr val="accent1"/>
              </a:buClr>
              <a:buFont typeface="+mj-lt"/>
              <a:buAutoNum type="arabicPeriod"/>
              <a:defRPr sz="1400" kern="1200">
                <a:solidFill>
                  <a:schemeClr val="tx1"/>
                </a:solidFill>
                <a:latin typeface="+mn-lt"/>
                <a:ea typeface="+mn-ea"/>
                <a:cs typeface="+mn-cs"/>
              </a:defRPr>
            </a:lvl7pPr>
            <a:lvl8pPr marL="432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8pPr>
            <a:lvl9pPr marL="648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9pPr>
          </a:lstStyle>
          <a:p>
            <a:pPr>
              <a:lnSpc>
                <a:spcPct val="100000"/>
              </a:lnSpc>
              <a:spcAft>
                <a:spcPts val="0"/>
              </a:spcAft>
              <a:buFontTx/>
              <a:buNone/>
              <a:defRPr/>
            </a:pPr>
            <a:r>
              <a:rPr lang="de-DE" sz="800">
                <a:solidFill>
                  <a:prstClr val="black"/>
                </a:solidFill>
                <a:latin typeface="Frutiger LT Com 45 Light"/>
              </a:rPr>
              <a:t>© Fraunhofer IPT/WZL der RWTH Aachen</a:t>
            </a:r>
            <a:endParaRPr lang="de-DE" sz="800" dirty="0">
              <a:solidFill>
                <a:prstClr val="black"/>
              </a:solidFill>
              <a:latin typeface="Frutiger LT Com 45 Light"/>
            </a:endParaRPr>
          </a:p>
        </p:txBody>
      </p:sp>
      <p:sp>
        <p:nvSpPr>
          <p:cNvPr id="26" name="Datumsplatzhalter 2">
            <a:extLst>
              <a:ext uri="{FF2B5EF4-FFF2-40B4-BE49-F238E27FC236}">
                <a16:creationId xmlns:a16="http://schemas.microsoft.com/office/drawing/2014/main" id="{F9B87DAE-9984-3A3C-331C-3D090451F112}"/>
              </a:ext>
            </a:extLst>
          </p:cNvPr>
          <p:cNvSpPr txBox="1">
            <a:spLocks/>
          </p:cNvSpPr>
          <p:nvPr/>
        </p:nvSpPr>
        <p:spPr>
          <a:xfrm>
            <a:off x="1972034" y="6155530"/>
            <a:ext cx="929549" cy="702469"/>
          </a:xfrm>
          <a:prstGeom prst="rect">
            <a:avLst/>
          </a:prstGeom>
        </p:spPr>
        <p:txBody>
          <a:bodyPr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sz="800" dirty="0">
                <a:solidFill>
                  <a:prstClr val="black"/>
                </a:solidFill>
                <a:highlight>
                  <a:srgbClr val="FFFFFF"/>
                </a:highlight>
                <a:latin typeface="Frutiger LT Com 45 Light"/>
              </a:rPr>
              <a:t>10.07.2023</a:t>
            </a:r>
            <a:endParaRPr lang="de-DE" sz="800" dirty="0">
              <a:solidFill>
                <a:prstClr val="black"/>
              </a:solidFill>
              <a:highlight>
                <a:srgbClr val="FFFFFF"/>
              </a:highlight>
              <a:latin typeface="Frutiger LT Com 45 Light"/>
            </a:endParaRPr>
          </a:p>
        </p:txBody>
      </p:sp>
      <p:sp>
        <p:nvSpPr>
          <p:cNvPr id="29" name="Slide Number Placeholder 13">
            <a:extLst>
              <a:ext uri="{FF2B5EF4-FFF2-40B4-BE49-F238E27FC236}">
                <a16:creationId xmlns:a16="http://schemas.microsoft.com/office/drawing/2014/main" id="{D1776A8A-E1E8-6D8D-B3E4-5C3A67B8A205}"/>
              </a:ext>
            </a:extLst>
          </p:cNvPr>
          <p:cNvSpPr>
            <a:spLocks noGrp="1"/>
          </p:cNvSpPr>
          <p:nvPr>
            <p:ph type="sldNum" sz="quarter" idx="4"/>
          </p:nvPr>
        </p:nvSpPr>
        <p:spPr>
          <a:xfrm>
            <a:off x="656276" y="6446123"/>
            <a:ext cx="408932" cy="123112"/>
          </a:xfrm>
        </p:spPr>
        <p:txBody>
          <a:bodyPr/>
          <a:lstStyle/>
          <a:p>
            <a:fld id="{3D81EE41-304C-41C3-8185-350F2275D756}" type="slidenum">
              <a:rPr lang="de-DE" sz="800" smtClean="0"/>
              <a:pPr/>
              <a:t>13</a:t>
            </a:fld>
            <a:r>
              <a:rPr lang="de-DE" sz="800" dirty="0"/>
              <a:t> </a:t>
            </a:r>
          </a:p>
        </p:txBody>
      </p:sp>
    </p:spTree>
    <p:extLst>
      <p:ext uri="{BB962C8B-B14F-4D97-AF65-F5344CB8AC3E}">
        <p14:creationId xmlns:p14="http://schemas.microsoft.com/office/powerpoint/2010/main" val="657717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250" fill="hold"/>
                                        <p:tgtEl>
                                          <p:spTgt spid="18"/>
                                        </p:tgtEl>
                                        <p:attrNameLst>
                                          <p:attrName>ppt_x</p:attrName>
                                        </p:attrNameLst>
                                      </p:cBhvr>
                                      <p:tavLst>
                                        <p:tav tm="0">
                                          <p:val>
                                            <p:strVal val="0-#ppt_w/2"/>
                                          </p:val>
                                        </p:tav>
                                        <p:tav tm="100000">
                                          <p:val>
                                            <p:strVal val="#ppt_x"/>
                                          </p:val>
                                        </p:tav>
                                      </p:tavLst>
                                    </p:anim>
                                    <p:anim calcmode="lin" valueType="num">
                                      <p:cBhvr additive="base">
                                        <p:cTn id="8" dur="250" fill="hold"/>
                                        <p:tgtEl>
                                          <p:spTgt spid="18"/>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250" fill="hold"/>
                                        <p:tgtEl>
                                          <p:spTgt spid="2"/>
                                        </p:tgtEl>
                                        <p:attrNameLst>
                                          <p:attrName>ppt_x</p:attrName>
                                        </p:attrNameLst>
                                      </p:cBhvr>
                                      <p:tavLst>
                                        <p:tav tm="0">
                                          <p:val>
                                            <p:strVal val="0-#ppt_w/2"/>
                                          </p:val>
                                        </p:tav>
                                        <p:tav tm="100000">
                                          <p:val>
                                            <p:strVal val="#ppt_x"/>
                                          </p:val>
                                        </p:tav>
                                      </p:tavLst>
                                    </p:anim>
                                    <p:anim calcmode="lin" valueType="num">
                                      <p:cBhvr additive="base">
                                        <p:cTn id="14" dur="25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34"/>
                                        </p:tgtEl>
                                        <p:attrNameLst>
                                          <p:attrName>style.visibility</p:attrName>
                                        </p:attrNameLst>
                                      </p:cBhvr>
                                      <p:to>
                                        <p:strVal val="visible"/>
                                      </p:to>
                                    </p:set>
                                    <p:anim calcmode="lin" valueType="num">
                                      <p:cBhvr additive="base">
                                        <p:cTn id="19" dur="250" fill="hold"/>
                                        <p:tgtEl>
                                          <p:spTgt spid="34"/>
                                        </p:tgtEl>
                                        <p:attrNameLst>
                                          <p:attrName>ppt_x</p:attrName>
                                        </p:attrNameLst>
                                      </p:cBhvr>
                                      <p:tavLst>
                                        <p:tav tm="0">
                                          <p:val>
                                            <p:strVal val="0-#ppt_w/2"/>
                                          </p:val>
                                        </p:tav>
                                        <p:tav tm="100000">
                                          <p:val>
                                            <p:strVal val="#ppt_x"/>
                                          </p:val>
                                        </p:tav>
                                      </p:tavLst>
                                    </p:anim>
                                    <p:anim calcmode="lin" valueType="num">
                                      <p:cBhvr additive="base">
                                        <p:cTn id="20" dur="250" fill="hold"/>
                                        <p:tgtEl>
                                          <p:spTgt spid="34"/>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nodeType="clickEffect">
                                  <p:stCondLst>
                                    <p:cond delay="0"/>
                                  </p:stCondLst>
                                  <p:childTnLst>
                                    <p:set>
                                      <p:cBhvr>
                                        <p:cTn id="24" dur="1" fill="hold">
                                          <p:stCondLst>
                                            <p:cond delay="0"/>
                                          </p:stCondLst>
                                        </p:cTn>
                                        <p:tgtEl>
                                          <p:spTgt spid="22"/>
                                        </p:tgtEl>
                                        <p:attrNameLst>
                                          <p:attrName>style.visibility</p:attrName>
                                        </p:attrNameLst>
                                      </p:cBhvr>
                                      <p:to>
                                        <p:strVal val="visible"/>
                                      </p:to>
                                    </p:set>
                                    <p:anim calcmode="lin" valueType="num">
                                      <p:cBhvr additive="base">
                                        <p:cTn id="25" dur="250" fill="hold"/>
                                        <p:tgtEl>
                                          <p:spTgt spid="22"/>
                                        </p:tgtEl>
                                        <p:attrNameLst>
                                          <p:attrName>ppt_x</p:attrName>
                                        </p:attrNameLst>
                                      </p:cBhvr>
                                      <p:tavLst>
                                        <p:tav tm="0">
                                          <p:val>
                                            <p:strVal val="1+#ppt_w/2"/>
                                          </p:val>
                                        </p:tav>
                                        <p:tav tm="100000">
                                          <p:val>
                                            <p:strVal val="#ppt_x"/>
                                          </p:val>
                                        </p:tav>
                                      </p:tavLst>
                                    </p:anim>
                                    <p:anim calcmode="lin" valueType="num">
                                      <p:cBhvr additive="base">
                                        <p:cTn id="26" dur="250" fill="hold"/>
                                        <p:tgtEl>
                                          <p:spTgt spid="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Objekt 8" hidden="1">
            <a:extLst>
              <a:ext uri="{FF2B5EF4-FFF2-40B4-BE49-F238E27FC236}">
                <a16:creationId xmlns:a16="http://schemas.microsoft.com/office/drawing/2014/main" id="{A96D7F38-C5AE-4FFA-AC9F-DDD63839CE59}"/>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344" imgH="345" progId="TCLayout.ActiveDocument.1">
                  <p:embed/>
                </p:oleObj>
              </mc:Choice>
              <mc:Fallback>
                <p:oleObj name="think-cell Folie" r:id="rId4" imgW="344" imgH="345" progId="TCLayout.ActiveDocument.1">
                  <p:embed/>
                  <p:pic>
                    <p:nvPicPr>
                      <p:cNvPr id="9" name="Objekt 8" hidden="1">
                        <a:extLst>
                          <a:ext uri="{FF2B5EF4-FFF2-40B4-BE49-F238E27FC236}">
                            <a16:creationId xmlns:a16="http://schemas.microsoft.com/office/drawing/2014/main" id="{A96D7F38-C5AE-4FFA-AC9F-DDD63839CE59}"/>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7" name="Titel 6">
            <a:extLst>
              <a:ext uri="{FF2B5EF4-FFF2-40B4-BE49-F238E27FC236}">
                <a16:creationId xmlns:a16="http://schemas.microsoft.com/office/drawing/2014/main" id="{22464388-2ECA-4EEA-8E18-9F2C9F7BAE36}"/>
              </a:ext>
            </a:extLst>
          </p:cNvPr>
          <p:cNvSpPr>
            <a:spLocks noGrp="1"/>
          </p:cNvSpPr>
          <p:nvPr>
            <p:ph type="title"/>
          </p:nvPr>
        </p:nvSpPr>
        <p:spPr/>
        <p:txBody>
          <a:bodyPr/>
          <a:lstStyle/>
          <a:p>
            <a:r>
              <a:rPr lang="de-DE" dirty="0" err="1"/>
              <a:t>Contextualization</a:t>
            </a:r>
            <a:endParaRPr lang="de-DE" dirty="0"/>
          </a:p>
        </p:txBody>
      </p:sp>
      <p:sp>
        <p:nvSpPr>
          <p:cNvPr id="6" name="Textplatzhalter 5">
            <a:extLst>
              <a:ext uri="{FF2B5EF4-FFF2-40B4-BE49-F238E27FC236}">
                <a16:creationId xmlns:a16="http://schemas.microsoft.com/office/drawing/2014/main" id="{9C5B0A39-39BD-4860-A01A-03444D0D13F5}"/>
              </a:ext>
            </a:extLst>
          </p:cNvPr>
          <p:cNvSpPr>
            <a:spLocks noGrp="1"/>
          </p:cNvSpPr>
          <p:nvPr>
            <p:ph type="body" sz="quarter" idx="13"/>
          </p:nvPr>
        </p:nvSpPr>
        <p:spPr/>
        <p:txBody>
          <a:bodyPr/>
          <a:lstStyle/>
          <a:p>
            <a:r>
              <a:rPr lang="de-DE" dirty="0">
                <a:solidFill>
                  <a:srgbClr val="669DB2"/>
                </a:solidFill>
              </a:rPr>
              <a:t>Use Cases</a:t>
            </a:r>
            <a:endParaRPr lang="en-US" dirty="0">
              <a:solidFill>
                <a:srgbClr val="669DB2"/>
              </a:solidFill>
            </a:endParaRPr>
          </a:p>
        </p:txBody>
      </p:sp>
      <p:grpSp>
        <p:nvGrpSpPr>
          <p:cNvPr id="4" name="Group 3">
            <a:extLst>
              <a:ext uri="{FF2B5EF4-FFF2-40B4-BE49-F238E27FC236}">
                <a16:creationId xmlns:a16="http://schemas.microsoft.com/office/drawing/2014/main" id="{7447D4E7-6442-1BB6-743C-65D12A327234}"/>
              </a:ext>
            </a:extLst>
          </p:cNvPr>
          <p:cNvGrpSpPr/>
          <p:nvPr/>
        </p:nvGrpSpPr>
        <p:grpSpPr>
          <a:xfrm>
            <a:off x="1402769" y="1661266"/>
            <a:ext cx="10246404" cy="4238324"/>
            <a:chOff x="1402769" y="1661266"/>
            <a:chExt cx="10246404" cy="4238324"/>
          </a:xfrm>
        </p:grpSpPr>
        <p:grpSp>
          <p:nvGrpSpPr>
            <p:cNvPr id="29" name="Group 28">
              <a:extLst>
                <a:ext uri="{FF2B5EF4-FFF2-40B4-BE49-F238E27FC236}">
                  <a16:creationId xmlns:a16="http://schemas.microsoft.com/office/drawing/2014/main" id="{B29A8CBB-6FE0-4987-4F56-DD34ECF684A2}"/>
                </a:ext>
              </a:extLst>
            </p:cNvPr>
            <p:cNvGrpSpPr/>
            <p:nvPr/>
          </p:nvGrpSpPr>
          <p:grpSpPr>
            <a:xfrm>
              <a:off x="1402769" y="1661266"/>
              <a:ext cx="9386461" cy="3985263"/>
              <a:chOff x="1402769" y="1661266"/>
              <a:chExt cx="9386461" cy="3985263"/>
            </a:xfrm>
          </p:grpSpPr>
          <p:sp>
            <p:nvSpPr>
              <p:cNvPr id="11" name="Eingekerbter Richtungspfeil 15">
                <a:extLst>
                  <a:ext uri="{FF2B5EF4-FFF2-40B4-BE49-F238E27FC236}">
                    <a16:creationId xmlns:a16="http://schemas.microsoft.com/office/drawing/2014/main" id="{64CF0349-2CF2-4543-B081-3FD4396A0D1F}"/>
                  </a:ext>
                </a:extLst>
              </p:cNvPr>
              <p:cNvSpPr/>
              <p:nvPr/>
            </p:nvSpPr>
            <p:spPr bwMode="gray">
              <a:xfrm flipH="1">
                <a:off x="2173947" y="3184269"/>
                <a:ext cx="7214348" cy="1613677"/>
              </a:xfrm>
              <a:prstGeom prst="chevron">
                <a:avLst>
                  <a:gd name="adj" fmla="val 22932"/>
                </a:avLst>
              </a:prstGeom>
              <a:solidFill>
                <a:schemeClr val="accent3"/>
              </a:solidFill>
              <a:ln>
                <a:noFill/>
              </a:ln>
              <a:effectLst/>
            </p:spPr>
            <p:txBody>
              <a:bodyPr vert="horz" wrap="square" lIns="432000" tIns="144000" rIns="0" bIns="0" numCol="2" rtlCol="0" anchor="b" anchorCtr="0" compatLnSpc="1">
                <a:prstTxWarp prst="textNoShape">
                  <a:avLst/>
                </a:prstTxWarp>
                <a:normAutofit/>
              </a:bodyPr>
              <a:lstStyle/>
              <a:p>
                <a:pPr marL="285750" indent="-285750">
                  <a:lnSpc>
                    <a:spcPct val="110000"/>
                  </a:lnSpc>
                  <a:spcBef>
                    <a:spcPct val="0"/>
                  </a:spcBef>
                  <a:buFont typeface="Arial" panose="020B0604020202020204" pitchFamily="34" charset="0"/>
                  <a:buChar char="•"/>
                </a:pPr>
                <a:r>
                  <a:rPr kumimoji="0" lang="de-DE" sz="1400" b="1" i="0" u="none" strike="noStrike" cap="none" normalizeH="0" baseline="0" dirty="0" err="1">
                    <a:ln>
                      <a:noFill/>
                    </a:ln>
                    <a:solidFill>
                      <a:schemeClr val="bg1"/>
                    </a:solidFill>
                    <a:effectLst/>
                    <a:latin typeface="Frutiger LT Com 45 Light" panose="020B0303030504020204" pitchFamily="34" charset="0"/>
                  </a:rPr>
                  <a:t>Collect</a:t>
                </a:r>
                <a:r>
                  <a:rPr kumimoji="0" lang="de-DE" sz="1400" b="1" i="0" u="none" strike="noStrike" cap="none" normalizeH="0" baseline="0" dirty="0">
                    <a:ln>
                      <a:noFill/>
                    </a:ln>
                    <a:solidFill>
                      <a:schemeClr val="bg1"/>
                    </a:solidFill>
                    <a:effectLst/>
                    <a:latin typeface="Frutiger LT Com 45 Light" panose="020B0303030504020204" pitchFamily="34" charset="0"/>
                  </a:rPr>
                  <a:t> </a:t>
                </a:r>
                <a:r>
                  <a:rPr kumimoji="0" lang="de-DE" sz="1400" b="1" i="0" u="none" strike="noStrike" cap="none" normalizeH="0" baseline="0" dirty="0" err="1">
                    <a:ln>
                      <a:noFill/>
                    </a:ln>
                    <a:solidFill>
                      <a:schemeClr val="bg1"/>
                    </a:solidFill>
                    <a:effectLst/>
                    <a:latin typeface="Frutiger LT Com 45 Light" panose="020B0303030504020204" pitchFamily="34" charset="0"/>
                  </a:rPr>
                  <a:t>information</a:t>
                </a:r>
                <a:endParaRPr kumimoji="0" lang="de-DE" sz="1400" b="1" i="0" u="none" strike="noStrike" cap="none" normalizeH="0" baseline="0" dirty="0">
                  <a:ln>
                    <a:noFill/>
                  </a:ln>
                  <a:solidFill>
                    <a:schemeClr val="bg1"/>
                  </a:solidFill>
                  <a:effectLst/>
                  <a:latin typeface="Frutiger LT Com 45 Light" panose="020B0303030504020204" pitchFamily="34" charset="0"/>
                </a:endParaRPr>
              </a:p>
              <a:p>
                <a:pPr marL="285750" indent="-285750">
                  <a:lnSpc>
                    <a:spcPct val="110000"/>
                  </a:lnSpc>
                  <a:spcBef>
                    <a:spcPct val="0"/>
                  </a:spcBef>
                  <a:buFont typeface="Arial" panose="020B0604020202020204" pitchFamily="34" charset="0"/>
                  <a:buChar char="•"/>
                </a:pPr>
                <a:r>
                  <a:rPr lang="de-DE" sz="1400" b="1" dirty="0">
                    <a:solidFill>
                      <a:schemeClr val="bg1"/>
                    </a:solidFill>
                    <a:latin typeface="Frutiger LT Com 45 Light" panose="020B0303030504020204" pitchFamily="34" charset="0"/>
                  </a:rPr>
                  <a:t>Basis </a:t>
                </a:r>
                <a:r>
                  <a:rPr lang="de-DE" sz="1400" b="1" dirty="0" err="1">
                    <a:solidFill>
                      <a:schemeClr val="bg1"/>
                    </a:solidFill>
                    <a:latin typeface="Frutiger LT Com 45 Light" panose="020B0303030504020204" pitchFamily="34" charset="0"/>
                  </a:rPr>
                  <a:t>for</a:t>
                </a:r>
                <a:r>
                  <a:rPr lang="de-DE" sz="1400" b="1" dirty="0">
                    <a:solidFill>
                      <a:schemeClr val="bg1"/>
                    </a:solidFill>
                    <a:latin typeface="Frutiger LT Com 45 Light" panose="020B0303030504020204" pitchFamily="34" charset="0"/>
                  </a:rPr>
                  <a:t> </a:t>
                </a:r>
                <a:r>
                  <a:rPr lang="de-DE" sz="1400" b="1" dirty="0" err="1">
                    <a:solidFill>
                      <a:schemeClr val="bg1"/>
                    </a:solidFill>
                    <a:latin typeface="Frutiger LT Com 45 Light" panose="020B0303030504020204" pitchFamily="34" charset="0"/>
                  </a:rPr>
                  <a:t>decision-making</a:t>
                </a:r>
                <a:endParaRPr lang="de-DE" sz="1400" b="1" dirty="0">
                  <a:solidFill>
                    <a:schemeClr val="bg1"/>
                  </a:solidFill>
                  <a:latin typeface="Frutiger LT Com 45 Light" panose="020B0303030504020204" pitchFamily="34" charset="0"/>
                </a:endParaRPr>
              </a:p>
              <a:p>
                <a:pPr marL="285750" indent="-285750">
                  <a:lnSpc>
                    <a:spcPct val="110000"/>
                  </a:lnSpc>
                  <a:spcBef>
                    <a:spcPct val="0"/>
                  </a:spcBef>
                  <a:buFont typeface="Arial" panose="020B0604020202020204" pitchFamily="34" charset="0"/>
                  <a:buChar char="•"/>
                </a:pPr>
                <a:r>
                  <a:rPr kumimoji="0" lang="de-DE" sz="1400" b="1" i="0" u="none" strike="noStrike" cap="none" normalizeH="0" baseline="0" dirty="0" err="1">
                    <a:ln>
                      <a:noFill/>
                    </a:ln>
                    <a:solidFill>
                      <a:schemeClr val="bg1"/>
                    </a:solidFill>
                    <a:effectLst/>
                    <a:latin typeface="Frutiger LT Com 45 Light" panose="020B0303030504020204" pitchFamily="34" charset="0"/>
                  </a:rPr>
                  <a:t>Improve</a:t>
                </a:r>
                <a:r>
                  <a:rPr kumimoji="0" lang="de-DE" sz="1400" b="1" i="0" u="none" strike="noStrike" cap="none" normalizeH="0" baseline="0" dirty="0">
                    <a:ln>
                      <a:noFill/>
                    </a:ln>
                    <a:solidFill>
                      <a:schemeClr val="bg1"/>
                    </a:solidFill>
                    <a:effectLst/>
                    <a:latin typeface="Frutiger LT Com 45 Light" panose="020B0303030504020204" pitchFamily="34" charset="0"/>
                  </a:rPr>
                  <a:t> </a:t>
                </a:r>
                <a:r>
                  <a:rPr kumimoji="0" lang="de-DE" sz="1400" b="1" i="0" u="none" strike="noStrike" cap="none" normalizeH="0" baseline="0" dirty="0" err="1">
                    <a:ln>
                      <a:noFill/>
                    </a:ln>
                    <a:solidFill>
                      <a:schemeClr val="bg1"/>
                    </a:solidFill>
                    <a:effectLst/>
                    <a:latin typeface="Frutiger LT Com 45 Light" panose="020B0303030504020204" pitchFamily="34" charset="0"/>
                  </a:rPr>
                  <a:t>efficiency</a:t>
                </a:r>
                <a:endParaRPr kumimoji="0" lang="de-DE" sz="1400" b="1" i="0" u="none" strike="noStrike" cap="none" normalizeH="0" baseline="0" dirty="0">
                  <a:ln>
                    <a:noFill/>
                  </a:ln>
                  <a:solidFill>
                    <a:schemeClr val="bg1"/>
                  </a:solidFill>
                  <a:effectLst/>
                  <a:latin typeface="Frutiger LT Com 45 Light" panose="020B0303030504020204" pitchFamily="34" charset="0"/>
                </a:endParaRPr>
              </a:p>
              <a:p>
                <a:pPr marL="285750" indent="-285750">
                  <a:lnSpc>
                    <a:spcPct val="110000"/>
                  </a:lnSpc>
                  <a:spcBef>
                    <a:spcPct val="0"/>
                  </a:spcBef>
                  <a:buFont typeface="Arial" panose="020B0604020202020204" pitchFamily="34" charset="0"/>
                  <a:buChar char="•"/>
                </a:pPr>
                <a:r>
                  <a:rPr kumimoji="0" lang="de-DE" sz="1400" b="1" i="0" u="none" strike="noStrike" cap="none" normalizeH="0" baseline="0" dirty="0">
                    <a:ln>
                      <a:noFill/>
                    </a:ln>
                    <a:solidFill>
                      <a:schemeClr val="bg1"/>
                    </a:solidFill>
                    <a:effectLst/>
                    <a:latin typeface="Frutiger LT Com 45 Light" panose="020B0303030504020204" pitchFamily="34" charset="0"/>
                  </a:rPr>
                  <a:t>Higher </a:t>
                </a:r>
                <a:r>
                  <a:rPr kumimoji="0" lang="de-DE" sz="1400" b="1" i="0" u="none" strike="noStrike" cap="none" normalizeH="0" baseline="0" dirty="0" err="1">
                    <a:ln>
                      <a:noFill/>
                    </a:ln>
                    <a:solidFill>
                      <a:schemeClr val="bg1"/>
                    </a:solidFill>
                    <a:effectLst/>
                    <a:latin typeface="Frutiger LT Com 45 Light" panose="020B0303030504020204" pitchFamily="34" charset="0"/>
                  </a:rPr>
                  <a:t>productivity</a:t>
                </a:r>
                <a:r>
                  <a:rPr kumimoji="0" lang="de-DE" sz="1400" b="1" i="0" u="none" strike="noStrike" cap="none" normalizeH="0" baseline="0" dirty="0">
                    <a:ln>
                      <a:noFill/>
                    </a:ln>
                    <a:solidFill>
                      <a:schemeClr val="bg1"/>
                    </a:solidFill>
                    <a:effectLst/>
                    <a:latin typeface="Frutiger LT Com 45 Light" panose="020B0303030504020204" pitchFamily="34" charset="0"/>
                  </a:rPr>
                  <a:t> and </a:t>
                </a:r>
                <a:r>
                  <a:rPr kumimoji="0" lang="de-DE" sz="1400" b="1" i="0" u="none" strike="noStrike" cap="none" normalizeH="0" baseline="0" dirty="0" err="1">
                    <a:ln>
                      <a:noFill/>
                    </a:ln>
                    <a:solidFill>
                      <a:schemeClr val="bg1"/>
                    </a:solidFill>
                    <a:effectLst/>
                    <a:latin typeface="Frutiger LT Com 45 Light" panose="020B0303030504020204" pitchFamily="34" charset="0"/>
                  </a:rPr>
                  <a:t>sustainability</a:t>
                </a:r>
                <a:endParaRPr lang="de-DE" sz="1400" b="1" dirty="0">
                  <a:solidFill>
                    <a:schemeClr val="bg1"/>
                  </a:solidFill>
                  <a:latin typeface="Frutiger LT Com 45 Light" panose="020B0303030504020204" pitchFamily="34" charset="0"/>
                </a:endParaRPr>
              </a:p>
              <a:p>
                <a:pPr marL="285750" indent="-285750">
                  <a:lnSpc>
                    <a:spcPct val="110000"/>
                  </a:lnSpc>
                  <a:spcBef>
                    <a:spcPct val="0"/>
                  </a:spcBef>
                  <a:buFont typeface="Arial" panose="020B0604020202020204" pitchFamily="34" charset="0"/>
                  <a:buChar char="•"/>
                </a:pPr>
                <a:endParaRPr kumimoji="0" lang="de-DE" sz="1400" b="1" i="0" u="none" strike="noStrike" cap="none" normalizeH="0" baseline="0" dirty="0">
                  <a:ln>
                    <a:noFill/>
                  </a:ln>
                  <a:solidFill>
                    <a:schemeClr val="bg1"/>
                  </a:solidFill>
                  <a:effectLst/>
                  <a:latin typeface="Frutiger LT Com 45 Light" panose="020B0303030504020204" pitchFamily="34" charset="0"/>
                </a:endParaRPr>
              </a:p>
              <a:p>
                <a:pPr marL="285750" indent="-285750">
                  <a:lnSpc>
                    <a:spcPct val="110000"/>
                  </a:lnSpc>
                  <a:spcBef>
                    <a:spcPct val="0"/>
                  </a:spcBef>
                  <a:buFont typeface="Arial" panose="020B0604020202020204" pitchFamily="34" charset="0"/>
                  <a:buChar char="•"/>
                </a:pPr>
                <a:r>
                  <a:rPr kumimoji="0" lang="de-DE" sz="1400" b="1" i="0" u="none" strike="noStrike" cap="none" normalizeH="0" baseline="0" dirty="0">
                    <a:ln>
                      <a:noFill/>
                    </a:ln>
                    <a:solidFill>
                      <a:schemeClr val="bg1"/>
                    </a:solidFill>
                    <a:effectLst/>
                    <a:latin typeface="Frutiger LT Com 45 Light" panose="020B0303030504020204" pitchFamily="34" charset="0"/>
                  </a:rPr>
                  <a:t>Safer </a:t>
                </a:r>
                <a:r>
                  <a:rPr kumimoji="0" lang="de-DE" sz="1400" b="1" i="0" u="none" strike="noStrike" cap="none" normalizeH="0" baseline="0" dirty="0" err="1">
                    <a:ln>
                      <a:noFill/>
                    </a:ln>
                    <a:solidFill>
                      <a:schemeClr val="bg1"/>
                    </a:solidFill>
                    <a:effectLst/>
                    <a:latin typeface="Frutiger LT Com 45 Light" panose="020B0303030504020204" pitchFamily="34" charset="0"/>
                  </a:rPr>
                  <a:t>work</a:t>
                </a:r>
                <a:r>
                  <a:rPr kumimoji="0" lang="de-DE" sz="1400" b="1" i="0" u="none" strike="noStrike" cap="none" normalizeH="0" baseline="0" dirty="0">
                    <a:ln>
                      <a:noFill/>
                    </a:ln>
                    <a:solidFill>
                      <a:schemeClr val="bg1"/>
                    </a:solidFill>
                    <a:effectLst/>
                    <a:latin typeface="Frutiger LT Com 45 Light" panose="020B0303030504020204" pitchFamily="34" charset="0"/>
                  </a:rPr>
                  <a:t> </a:t>
                </a:r>
                <a:r>
                  <a:rPr kumimoji="0" lang="de-DE" sz="1400" b="1" i="0" u="none" strike="noStrike" cap="none" normalizeH="0" baseline="0" dirty="0" err="1">
                    <a:ln>
                      <a:noFill/>
                    </a:ln>
                    <a:solidFill>
                      <a:schemeClr val="bg1"/>
                    </a:solidFill>
                    <a:effectLst/>
                    <a:latin typeface="Frutiger LT Com 45 Light" panose="020B0303030504020204" pitchFamily="34" charset="0"/>
                  </a:rPr>
                  <a:t>envirenments</a:t>
                </a:r>
                <a:endParaRPr kumimoji="0" lang="de-DE" sz="1400" b="1" i="0" u="none" strike="noStrike" cap="none" normalizeH="0" baseline="0" dirty="0">
                  <a:ln>
                    <a:noFill/>
                  </a:ln>
                  <a:solidFill>
                    <a:schemeClr val="bg1"/>
                  </a:solidFill>
                  <a:effectLst/>
                  <a:latin typeface="Frutiger LT Com 45 Light" panose="020B0303030504020204" pitchFamily="34" charset="0"/>
                </a:endParaRPr>
              </a:p>
              <a:p>
                <a:pPr marL="285750" indent="-285750">
                  <a:lnSpc>
                    <a:spcPct val="110000"/>
                  </a:lnSpc>
                  <a:spcBef>
                    <a:spcPct val="0"/>
                  </a:spcBef>
                  <a:buFont typeface="Arial" panose="020B0604020202020204" pitchFamily="34" charset="0"/>
                  <a:buChar char="•"/>
                </a:pPr>
                <a:r>
                  <a:rPr lang="de-DE" sz="1400" b="1" dirty="0" err="1">
                    <a:solidFill>
                      <a:schemeClr val="bg1"/>
                    </a:solidFill>
                    <a:latin typeface="Frutiger LT Com 45 Light" panose="020B0303030504020204" pitchFamily="34" charset="0"/>
                  </a:rPr>
                  <a:t>Accident</a:t>
                </a:r>
                <a:r>
                  <a:rPr lang="de-DE" sz="1400" b="1" dirty="0">
                    <a:solidFill>
                      <a:schemeClr val="bg1"/>
                    </a:solidFill>
                    <a:latin typeface="Frutiger LT Com 45 Light" panose="020B0303030504020204" pitchFamily="34" charset="0"/>
                  </a:rPr>
                  <a:t> </a:t>
                </a:r>
                <a:r>
                  <a:rPr lang="de-DE" sz="1400" b="1" dirty="0" err="1">
                    <a:solidFill>
                      <a:schemeClr val="bg1"/>
                    </a:solidFill>
                    <a:latin typeface="Frutiger LT Com 45 Light" panose="020B0303030504020204" pitchFamily="34" charset="0"/>
                  </a:rPr>
                  <a:t>prevention</a:t>
                </a:r>
                <a:endParaRPr lang="de-DE" sz="1400" b="1" dirty="0">
                  <a:solidFill>
                    <a:schemeClr val="bg1"/>
                  </a:solidFill>
                  <a:latin typeface="Frutiger LT Com 45 Light" panose="020B0303030504020204" pitchFamily="34" charset="0"/>
                </a:endParaRPr>
              </a:p>
              <a:p>
                <a:pPr marL="285750" indent="-285750">
                  <a:lnSpc>
                    <a:spcPct val="110000"/>
                  </a:lnSpc>
                  <a:spcBef>
                    <a:spcPct val="0"/>
                  </a:spcBef>
                  <a:buFont typeface="Arial" panose="020B0604020202020204" pitchFamily="34" charset="0"/>
                  <a:buChar char="•"/>
                </a:pPr>
                <a:r>
                  <a:rPr kumimoji="0" lang="de-DE" sz="1400" b="1" i="0" u="none" strike="noStrike" cap="none" normalizeH="0" baseline="0" dirty="0" err="1">
                    <a:ln>
                      <a:noFill/>
                    </a:ln>
                    <a:solidFill>
                      <a:schemeClr val="bg1"/>
                    </a:solidFill>
                    <a:effectLst/>
                    <a:latin typeface="Frutiger LT Com 45 Light" panose="020B0303030504020204" pitchFamily="34" charset="0"/>
                  </a:rPr>
                  <a:t>Reduce</a:t>
                </a:r>
                <a:r>
                  <a:rPr kumimoji="0" lang="de-DE" sz="1400" b="1" i="0" u="none" strike="noStrike" cap="none" normalizeH="0" baseline="0" dirty="0">
                    <a:ln>
                      <a:noFill/>
                    </a:ln>
                    <a:solidFill>
                      <a:schemeClr val="bg1"/>
                    </a:solidFill>
                    <a:effectLst/>
                    <a:latin typeface="Frutiger LT Com 45 Light" panose="020B0303030504020204" pitchFamily="34" charset="0"/>
                  </a:rPr>
                  <a:t> </a:t>
                </a:r>
                <a:r>
                  <a:rPr kumimoji="0" lang="de-DE" sz="1400" b="1" i="0" u="none" strike="noStrike" cap="none" normalizeH="0" baseline="0" dirty="0" err="1">
                    <a:ln>
                      <a:noFill/>
                    </a:ln>
                    <a:solidFill>
                      <a:schemeClr val="bg1"/>
                    </a:solidFill>
                    <a:effectLst/>
                    <a:latin typeface="Frutiger LT Com 45 Light" panose="020B0303030504020204" pitchFamily="34" charset="0"/>
                  </a:rPr>
                  <a:t>unplanned</a:t>
                </a:r>
                <a:r>
                  <a:rPr kumimoji="0" lang="de-DE" sz="1400" b="1" i="0" u="none" strike="noStrike" cap="none" normalizeH="0" baseline="0" dirty="0">
                    <a:ln>
                      <a:noFill/>
                    </a:ln>
                    <a:solidFill>
                      <a:schemeClr val="bg1"/>
                    </a:solidFill>
                    <a:effectLst/>
                    <a:latin typeface="Frutiger LT Com 45 Light" panose="020B0303030504020204" pitchFamily="34" charset="0"/>
                  </a:rPr>
                  <a:t>  </a:t>
                </a:r>
                <a:r>
                  <a:rPr kumimoji="0" lang="de-DE" sz="1400" b="1" i="0" u="none" strike="noStrike" cap="none" normalizeH="0" baseline="0" dirty="0" err="1">
                    <a:ln>
                      <a:noFill/>
                    </a:ln>
                    <a:solidFill>
                      <a:schemeClr val="bg1"/>
                    </a:solidFill>
                    <a:effectLst/>
                    <a:latin typeface="Frutiger LT Com 45 Light" panose="020B0303030504020204" pitchFamily="34" charset="0"/>
                  </a:rPr>
                  <a:t>maintainance</a:t>
                </a:r>
                <a:r>
                  <a:rPr kumimoji="0" lang="de-DE" sz="1400" b="1" i="0" u="none" strike="noStrike" cap="none" normalizeH="0" baseline="0" dirty="0">
                    <a:ln>
                      <a:noFill/>
                    </a:ln>
                    <a:solidFill>
                      <a:schemeClr val="bg1"/>
                    </a:solidFill>
                    <a:effectLst/>
                    <a:latin typeface="Frutiger LT Com 45 Light" panose="020B0303030504020204" pitchFamily="34" charset="0"/>
                  </a:rPr>
                  <a:t> </a:t>
                </a:r>
              </a:p>
              <a:p>
                <a:pPr marL="285750" indent="-285750">
                  <a:lnSpc>
                    <a:spcPct val="110000"/>
                  </a:lnSpc>
                  <a:spcBef>
                    <a:spcPct val="0"/>
                  </a:spcBef>
                  <a:buFont typeface="Arial" panose="020B0604020202020204" pitchFamily="34" charset="0"/>
                  <a:buChar char="•"/>
                </a:pPr>
                <a:r>
                  <a:rPr lang="de-DE" sz="1400" b="1" dirty="0">
                    <a:solidFill>
                      <a:schemeClr val="bg1"/>
                    </a:solidFill>
                    <a:latin typeface="Frutiger LT Com 45 Light" panose="020B0303030504020204" pitchFamily="34" charset="0"/>
                  </a:rPr>
                  <a:t>Progress </a:t>
                </a:r>
                <a:r>
                  <a:rPr lang="de-DE" sz="1400" b="1" dirty="0" err="1">
                    <a:solidFill>
                      <a:schemeClr val="bg1"/>
                    </a:solidFill>
                    <a:latin typeface="Frutiger LT Com 45 Light" panose="020B0303030504020204" pitchFamily="34" charset="0"/>
                  </a:rPr>
                  <a:t>monitoring</a:t>
                </a:r>
                <a:endParaRPr lang="de-DE" sz="1400" b="1" dirty="0">
                  <a:solidFill>
                    <a:schemeClr val="bg1"/>
                  </a:solidFill>
                  <a:latin typeface="Frutiger LT Com 45 Light" panose="020B0303030504020204" pitchFamily="34" charset="0"/>
                </a:endParaRPr>
              </a:p>
              <a:p>
                <a:pPr marL="285750" indent="-285750">
                  <a:lnSpc>
                    <a:spcPct val="110000"/>
                  </a:lnSpc>
                  <a:spcBef>
                    <a:spcPct val="0"/>
                  </a:spcBef>
                  <a:buFont typeface="Arial" panose="020B0604020202020204" pitchFamily="34" charset="0"/>
                  <a:buChar char="•"/>
                </a:pPr>
                <a:endParaRPr kumimoji="0" lang="de-DE" sz="1400" b="1" i="0" u="none" strike="noStrike" cap="none" normalizeH="0" baseline="0" dirty="0">
                  <a:ln>
                    <a:noFill/>
                  </a:ln>
                  <a:solidFill>
                    <a:schemeClr val="bg1"/>
                  </a:solidFill>
                  <a:effectLst/>
                  <a:latin typeface="Frutiger LT Com 45 Light" panose="020B0303030504020204" pitchFamily="34" charset="0"/>
                </a:endParaRPr>
              </a:p>
            </p:txBody>
          </p:sp>
          <p:cxnSp>
            <p:nvCxnSpPr>
              <p:cNvPr id="15" name="Elbow Connector 5">
                <a:extLst>
                  <a:ext uri="{FF2B5EF4-FFF2-40B4-BE49-F238E27FC236}">
                    <a16:creationId xmlns:a16="http://schemas.microsoft.com/office/drawing/2014/main" id="{472DAF35-D4FC-45DB-A428-234AEF51AA6B}"/>
                  </a:ext>
                </a:extLst>
              </p:cNvPr>
              <p:cNvCxnSpPr/>
              <p:nvPr/>
            </p:nvCxnSpPr>
            <p:spPr bwMode="gray">
              <a:xfrm flipH="1">
                <a:off x="9862709" y="2526049"/>
                <a:ext cx="340742" cy="1731022"/>
              </a:xfrm>
              <a:prstGeom prst="bentConnector3">
                <a:avLst>
                  <a:gd name="adj1" fmla="val -66385"/>
                </a:avLst>
              </a:prstGeom>
              <a:solidFill>
                <a:schemeClr val="tx2"/>
              </a:solidFill>
              <a:ln w="12700" cap="flat" cmpd="sng" algn="ctr">
                <a:solidFill>
                  <a:schemeClr val="accent2"/>
                </a:solidFill>
                <a:prstDash val="solid"/>
                <a:round/>
                <a:headEnd type="none" w="lg" len="lg"/>
                <a:tailEnd type="triangle" w="lg" len="lg"/>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16" name="Eingekerbter Richtungspfeil 36">
                <a:extLst>
                  <a:ext uri="{FF2B5EF4-FFF2-40B4-BE49-F238E27FC236}">
                    <a16:creationId xmlns:a16="http://schemas.microsoft.com/office/drawing/2014/main" id="{F147AA27-0FFE-49AE-A9B3-EBD92B782020}"/>
                  </a:ext>
                </a:extLst>
              </p:cNvPr>
              <p:cNvSpPr/>
              <p:nvPr/>
            </p:nvSpPr>
            <p:spPr bwMode="gray">
              <a:xfrm>
                <a:off x="2470115" y="1669046"/>
                <a:ext cx="2475448" cy="1323569"/>
              </a:xfrm>
              <a:prstGeom prst="chevron">
                <a:avLst>
                  <a:gd name="adj" fmla="val 24559"/>
                </a:avLst>
              </a:prstGeom>
              <a:solidFill>
                <a:schemeClr val="accent2"/>
              </a:solidFill>
              <a:ln>
                <a:noFill/>
              </a:ln>
              <a:effectLst/>
            </p:spPr>
            <p:txBody>
              <a:bodyPr vert="horz" wrap="square" lIns="180000" tIns="72000" rIns="72000" bIns="72000" numCol="1" rtlCol="0" anchor="ctr" anchorCtr="0" compatLnSpc="1">
                <a:prstTxWarp prst="textNoShape">
                  <a:avLst/>
                </a:prstTxWarp>
                <a:noAutofit/>
              </a:bodyPr>
              <a:lstStyle/>
              <a:p>
                <a:pPr algn="ctr">
                  <a:lnSpc>
                    <a:spcPct val="110000"/>
                  </a:lnSpc>
                  <a:spcBef>
                    <a:spcPct val="0"/>
                  </a:spcBef>
                </a:pPr>
                <a:r>
                  <a:rPr lang="de-DE" sz="1400" dirty="0">
                    <a:solidFill>
                      <a:schemeClr val="bg1"/>
                    </a:solidFill>
                    <a:latin typeface="+mj-lt"/>
                  </a:rPr>
                  <a:t>Real-time </a:t>
                </a:r>
                <a:r>
                  <a:rPr lang="de-DE" sz="1400" dirty="0" err="1">
                    <a:solidFill>
                      <a:schemeClr val="bg1"/>
                    </a:solidFill>
                    <a:latin typeface="+mj-lt"/>
                  </a:rPr>
                  <a:t>condition</a:t>
                </a:r>
                <a:r>
                  <a:rPr lang="de-DE" sz="1400" dirty="0">
                    <a:solidFill>
                      <a:schemeClr val="bg1"/>
                    </a:solidFill>
                    <a:latin typeface="+mj-lt"/>
                  </a:rPr>
                  <a:t> </a:t>
                </a:r>
                <a:r>
                  <a:rPr lang="de-DE" sz="1400" dirty="0" err="1">
                    <a:solidFill>
                      <a:schemeClr val="bg1"/>
                    </a:solidFill>
                    <a:latin typeface="+mj-lt"/>
                  </a:rPr>
                  <a:t>monitoring</a:t>
                </a:r>
                <a:endParaRPr lang="de-DE" sz="1400" dirty="0">
                  <a:solidFill>
                    <a:schemeClr val="bg1"/>
                  </a:solidFill>
                  <a:latin typeface="+mj-lt"/>
                </a:endParaRPr>
              </a:p>
            </p:txBody>
          </p:sp>
          <p:sp>
            <p:nvSpPr>
              <p:cNvPr id="17" name="Eingekerbter Richtungspfeil 36">
                <a:extLst>
                  <a:ext uri="{FF2B5EF4-FFF2-40B4-BE49-F238E27FC236}">
                    <a16:creationId xmlns:a16="http://schemas.microsoft.com/office/drawing/2014/main" id="{89917CC9-3FE5-43C7-988E-FDEE001640FB}"/>
                  </a:ext>
                </a:extLst>
              </p:cNvPr>
              <p:cNvSpPr/>
              <p:nvPr/>
            </p:nvSpPr>
            <p:spPr bwMode="gray">
              <a:xfrm>
                <a:off x="4887063" y="1661266"/>
                <a:ext cx="2475448" cy="1323569"/>
              </a:xfrm>
              <a:prstGeom prst="chevron">
                <a:avLst>
                  <a:gd name="adj" fmla="val 24559"/>
                </a:avLst>
              </a:prstGeom>
              <a:solidFill>
                <a:schemeClr val="accent4"/>
              </a:solidFill>
              <a:ln>
                <a:noFill/>
              </a:ln>
              <a:effectLst/>
            </p:spPr>
            <p:txBody>
              <a:bodyPr vert="horz" wrap="square" lIns="180000" tIns="72000" rIns="72000" bIns="72000" numCol="1" rtlCol="0" anchor="ctr" anchorCtr="0" compatLnSpc="1">
                <a:prstTxWarp prst="textNoShape">
                  <a:avLst/>
                </a:prstTxWarp>
                <a:noAutofit/>
              </a:bodyPr>
              <a:lstStyle/>
              <a:p>
                <a:pPr marL="0" marR="0" indent="0" algn="ctr" defTabSz="914400" rtl="0" eaLnBrk="1" fontAlgn="base" latinLnBrk="0" hangingPunct="1">
                  <a:lnSpc>
                    <a:spcPct val="110000"/>
                  </a:lnSpc>
                  <a:spcBef>
                    <a:spcPct val="0"/>
                  </a:spcBef>
                  <a:buClrTx/>
                  <a:buSzTx/>
                  <a:buFontTx/>
                  <a:buNone/>
                  <a:tabLst/>
                </a:pPr>
                <a:r>
                  <a:rPr kumimoji="0" lang="en-US" sz="1400" b="1" i="0" u="none" strike="noStrike" cap="none" normalizeH="0" baseline="0" dirty="0">
                    <a:ln>
                      <a:noFill/>
                    </a:ln>
                    <a:solidFill>
                      <a:schemeClr val="bg1"/>
                    </a:solidFill>
                    <a:effectLst/>
                    <a:latin typeface="Frutiger LT Com 45 Light" panose="020B0303030504020204" pitchFamily="34" charset="0"/>
                  </a:rPr>
                  <a:t>Health and safety at worksites</a:t>
                </a:r>
                <a:endParaRPr kumimoji="0" lang="de-DE" sz="1400" b="1" i="0" u="none" strike="noStrike" cap="none" normalizeH="0" baseline="0" dirty="0">
                  <a:ln>
                    <a:noFill/>
                  </a:ln>
                  <a:solidFill>
                    <a:schemeClr val="bg1"/>
                  </a:solidFill>
                  <a:effectLst/>
                  <a:latin typeface="Frutiger LT Com 45 Light" panose="020B0303030504020204" pitchFamily="34" charset="0"/>
                </a:endParaRPr>
              </a:p>
            </p:txBody>
          </p:sp>
          <p:sp>
            <p:nvSpPr>
              <p:cNvPr id="18" name="Eingekerbter Richtungspfeil 36">
                <a:extLst>
                  <a:ext uri="{FF2B5EF4-FFF2-40B4-BE49-F238E27FC236}">
                    <a16:creationId xmlns:a16="http://schemas.microsoft.com/office/drawing/2014/main" id="{45239726-BA25-4DEA-B5F9-CF6342E13234}"/>
                  </a:ext>
                </a:extLst>
              </p:cNvPr>
              <p:cNvSpPr/>
              <p:nvPr/>
            </p:nvSpPr>
            <p:spPr bwMode="gray">
              <a:xfrm>
                <a:off x="7304011" y="1661266"/>
                <a:ext cx="2475448" cy="1323569"/>
              </a:xfrm>
              <a:prstGeom prst="chevron">
                <a:avLst>
                  <a:gd name="adj" fmla="val 24559"/>
                </a:avLst>
              </a:prstGeom>
              <a:solidFill>
                <a:schemeClr val="accent5"/>
              </a:solidFill>
              <a:ln>
                <a:noFill/>
              </a:ln>
              <a:effectLst/>
            </p:spPr>
            <p:txBody>
              <a:bodyPr vert="horz" wrap="square" lIns="180000" tIns="72000" rIns="72000" bIns="72000" numCol="1" rtlCol="0" anchor="ctr" anchorCtr="0" compatLnSpc="1">
                <a:prstTxWarp prst="textNoShape">
                  <a:avLst/>
                </a:prstTxWarp>
                <a:normAutofit/>
              </a:bodyPr>
              <a:lstStyle/>
              <a:p>
                <a:pPr algn="ctr">
                  <a:lnSpc>
                    <a:spcPct val="110000"/>
                  </a:lnSpc>
                  <a:spcBef>
                    <a:spcPct val="0"/>
                  </a:spcBef>
                </a:pPr>
                <a:r>
                  <a:rPr lang="de-DE" sz="1400" dirty="0" err="1">
                    <a:solidFill>
                      <a:schemeClr val="bg1"/>
                    </a:solidFill>
                    <a:latin typeface="+mj-lt"/>
                  </a:rPr>
                  <a:t>Autonomous</a:t>
                </a:r>
                <a:r>
                  <a:rPr lang="de-DE" sz="1400" dirty="0">
                    <a:solidFill>
                      <a:schemeClr val="bg1"/>
                    </a:solidFill>
                    <a:latin typeface="+mj-lt"/>
                  </a:rPr>
                  <a:t> </a:t>
                </a:r>
                <a:r>
                  <a:rPr lang="de-DE" sz="1400" dirty="0" err="1">
                    <a:solidFill>
                      <a:schemeClr val="bg1"/>
                    </a:solidFill>
                    <a:latin typeface="+mj-lt"/>
                  </a:rPr>
                  <a:t>machinery</a:t>
                </a:r>
                <a:endParaRPr lang="de-DE" sz="1400" dirty="0">
                  <a:solidFill>
                    <a:schemeClr val="bg1"/>
                  </a:solidFill>
                  <a:latin typeface="+mj-lt"/>
                </a:endParaRPr>
              </a:p>
            </p:txBody>
          </p:sp>
          <p:sp>
            <p:nvSpPr>
              <p:cNvPr id="20" name="TextBox 19">
                <a:extLst>
                  <a:ext uri="{FF2B5EF4-FFF2-40B4-BE49-F238E27FC236}">
                    <a16:creationId xmlns:a16="http://schemas.microsoft.com/office/drawing/2014/main" id="{2E57ABD2-2F04-0342-2AC3-B8DA8D67B33C}"/>
                  </a:ext>
                </a:extLst>
              </p:cNvPr>
              <p:cNvSpPr txBox="1"/>
              <p:nvPr/>
            </p:nvSpPr>
            <p:spPr>
              <a:xfrm>
                <a:off x="1402769" y="5184864"/>
                <a:ext cx="9386461" cy="461665"/>
              </a:xfrm>
              <a:prstGeom prst="rect">
                <a:avLst/>
              </a:prstGeom>
              <a:noFill/>
            </p:spPr>
            <p:txBody>
              <a:bodyPr wrap="square">
                <a:spAutoFit/>
              </a:bodyPr>
              <a:lstStyle/>
              <a:p>
                <a:pPr algn="just"/>
                <a:r>
                  <a:rPr kumimoji="0" lang="en-US" sz="1200" b="0" i="0" u="none" strike="noStrike" kern="1200" cap="none" spc="0" normalizeH="0" baseline="0" noProof="0" dirty="0">
                    <a:ln>
                      <a:noFill/>
                    </a:ln>
                    <a:solidFill>
                      <a:schemeClr val="tx1">
                        <a:lumMod val="75000"/>
                        <a:lumOff val="25000"/>
                      </a:schemeClr>
                    </a:solidFill>
                    <a:effectLst/>
                    <a:uLnTx/>
                    <a:uFillTx/>
                    <a:latin typeface="+mn-lt"/>
                    <a:ea typeface="+mn-ea"/>
                    <a:cs typeface="+mn-cs"/>
                  </a:rPr>
                  <a:t>“In 1995–2005, up to 90% of fatal mining accidents were equipment related, while maintenance is responsible for 41% of a mine’s equipment costs. […] Studies say 70% of machine-specific malfunctions could be prevented by collecting and analyzing the machine's data.”</a:t>
                </a:r>
                <a:endParaRPr lang="de-DE" sz="1200" dirty="0">
                  <a:solidFill>
                    <a:schemeClr val="tx1">
                      <a:lumMod val="75000"/>
                      <a:lumOff val="25000"/>
                    </a:schemeClr>
                  </a:solidFill>
                </a:endParaRPr>
              </a:p>
            </p:txBody>
          </p:sp>
        </p:grpSp>
        <p:sp>
          <p:nvSpPr>
            <p:cNvPr id="28" name="TextBox 27">
              <a:extLst>
                <a:ext uri="{FF2B5EF4-FFF2-40B4-BE49-F238E27FC236}">
                  <a16:creationId xmlns:a16="http://schemas.microsoft.com/office/drawing/2014/main" id="{4DE155B4-55EC-7561-DAA3-8C8EF426408A}"/>
                </a:ext>
              </a:extLst>
            </p:cNvPr>
            <p:cNvSpPr txBox="1"/>
            <p:nvPr/>
          </p:nvSpPr>
          <p:spPr>
            <a:xfrm>
              <a:off x="2607916" y="5653369"/>
              <a:ext cx="9041257" cy="246221"/>
            </a:xfrm>
            <a:prstGeom prst="rect">
              <a:avLst/>
            </a:prstGeom>
            <a:noFill/>
          </p:spPr>
          <p:txBody>
            <a:bodyPr wrap="square">
              <a:spAutoFit/>
            </a:bodyPr>
            <a:lstStyle/>
            <a:p>
              <a:pPr algn="r"/>
              <a:r>
                <a:rPr lang="en-US" sz="1000" b="0" i="0" dirty="0">
                  <a:solidFill>
                    <a:schemeClr val="tx1">
                      <a:lumMod val="50000"/>
                      <a:lumOff val="50000"/>
                    </a:schemeClr>
                  </a:solidFill>
                  <a:effectLst/>
                  <a:latin typeface="Arial" panose="020B0604020202020204" pitchFamily="34" charset="0"/>
                </a:rPr>
                <a:t>- ERICSSON. Connected Mining: A Guide to smart mining transformation with private cellular technology. 2020</a:t>
              </a:r>
              <a:endParaRPr lang="de-DE" sz="1000" dirty="0">
                <a:solidFill>
                  <a:schemeClr val="tx1">
                    <a:lumMod val="50000"/>
                    <a:lumOff val="50000"/>
                  </a:schemeClr>
                </a:solidFill>
              </a:endParaRPr>
            </a:p>
          </p:txBody>
        </p:sp>
      </p:grpSp>
      <p:pic>
        <p:nvPicPr>
          <p:cNvPr id="3" name="Picture 2" descr="UFBA no Colégio da Polícia Militar – Dendezeiros, Bahia | Kids Save Lives  Brasil">
            <a:extLst>
              <a:ext uri="{FF2B5EF4-FFF2-40B4-BE49-F238E27FC236}">
                <a16:creationId xmlns:a16="http://schemas.microsoft.com/office/drawing/2014/main" id="{16CD9257-6315-55CA-D952-8D22E18FEACA}"/>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39978" t="24141" r="54"/>
          <a:stretch/>
        </p:blipFill>
        <p:spPr bwMode="auto">
          <a:xfrm>
            <a:off x="7340741" y="6288833"/>
            <a:ext cx="648073" cy="45253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LOGO UFBA | Brands of the World™ | Download vector logos and logotypes">
            <a:extLst>
              <a:ext uri="{FF2B5EF4-FFF2-40B4-BE49-F238E27FC236}">
                <a16:creationId xmlns:a16="http://schemas.microsoft.com/office/drawing/2014/main" id="{22D853C5-DB68-35D4-F440-BCBB578A7846}"/>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888088" y="6255617"/>
            <a:ext cx="480915" cy="480915"/>
          </a:xfrm>
          <a:prstGeom prst="rect">
            <a:avLst/>
          </a:prstGeom>
          <a:noFill/>
          <a:extLst>
            <a:ext uri="{909E8E84-426E-40DD-AFC4-6F175D3DCCD1}">
              <a14:hiddenFill xmlns:a14="http://schemas.microsoft.com/office/drawing/2010/main">
                <a:solidFill>
                  <a:srgbClr val="FFFFFF"/>
                </a:solidFill>
              </a14:hiddenFill>
            </a:ext>
          </a:extLst>
        </p:spPr>
      </p:pic>
      <p:sp>
        <p:nvSpPr>
          <p:cNvPr id="8" name="Fußzeilenplatzhalter 3">
            <a:extLst>
              <a:ext uri="{FF2B5EF4-FFF2-40B4-BE49-F238E27FC236}">
                <a16:creationId xmlns:a16="http://schemas.microsoft.com/office/drawing/2014/main" id="{AE019610-3F1F-2BA5-E44E-D00A793D0E72}"/>
              </a:ext>
            </a:extLst>
          </p:cNvPr>
          <p:cNvSpPr txBox="1">
            <a:spLocks/>
          </p:cNvSpPr>
          <p:nvPr/>
        </p:nvSpPr>
        <p:spPr bwMode="gray">
          <a:xfrm>
            <a:off x="2921422" y="6444043"/>
            <a:ext cx="2952000" cy="123111"/>
          </a:xfrm>
          <a:prstGeom prst="rect">
            <a:avLst/>
          </a:prstGeom>
        </p:spPr>
        <p:txBody>
          <a:bodyPr vert="horz" lIns="0" tIns="0" rIns="0" bIns="0" rtlCol="0">
            <a:spAutoFit/>
          </a:bodyPr>
          <a:lstStyle>
            <a:lvl1pPr marL="0" indent="0" algn="l" defTabSz="914400" rtl="0" eaLnBrk="1" latinLnBrk="0" hangingPunct="1">
              <a:lnSpc>
                <a:spcPct val="110000"/>
              </a:lnSpc>
              <a:spcBef>
                <a:spcPts val="0"/>
              </a:spcBef>
              <a:spcAft>
                <a:spcPts val="1900"/>
              </a:spcAft>
              <a:buFont typeface="Arial" panose="020B0604020202020204" pitchFamily="34" charset="0"/>
              <a:buNone/>
              <a:defRPr sz="2000" b="0" kern="1200">
                <a:solidFill>
                  <a:schemeClr val="accent2"/>
                </a:solidFill>
                <a:latin typeface="+mn-lt"/>
                <a:ea typeface="+mn-ea"/>
                <a:cs typeface="+mn-cs"/>
              </a:defRPr>
            </a:lvl1pPr>
            <a:lvl2pPr marL="0" indent="0" algn="l" defTabSz="914400" rtl="0" eaLnBrk="1" latinLnBrk="0" hangingPunct="1">
              <a:lnSpc>
                <a:spcPct val="110000"/>
              </a:lnSpc>
              <a:spcBef>
                <a:spcPts val="0"/>
              </a:spcBef>
              <a:spcAft>
                <a:spcPts val="1900"/>
              </a:spcAft>
              <a:buFont typeface="Arial" panose="020B0604020202020204" pitchFamily="34" charset="0"/>
              <a:buNone/>
              <a:defRPr sz="1400" kern="1200">
                <a:solidFill>
                  <a:schemeClr val="tx1"/>
                </a:solidFill>
                <a:latin typeface="+mn-lt"/>
                <a:ea typeface="+mn-ea"/>
                <a:cs typeface="+mn-cs"/>
              </a:defRPr>
            </a:lvl2pPr>
            <a:lvl3pPr marL="0" indent="0" algn="l" defTabSz="914400" rtl="0" eaLnBrk="1" latinLnBrk="0" hangingPunct="1">
              <a:lnSpc>
                <a:spcPct val="110000"/>
              </a:lnSpc>
              <a:spcBef>
                <a:spcPts val="0"/>
              </a:spcBef>
              <a:buFont typeface="Arial" panose="020B0604020202020204" pitchFamily="34" charset="0"/>
              <a:buNone/>
              <a:defRPr sz="1400" b="0" kern="1200">
                <a:solidFill>
                  <a:schemeClr val="tx1"/>
                </a:solidFill>
                <a:latin typeface="+mj-lt"/>
                <a:ea typeface="+mn-ea"/>
                <a:cs typeface="+mn-cs"/>
              </a:defRPr>
            </a:lvl3pPr>
            <a:lvl4pPr marL="180000" indent="-180000" algn="l" defTabSz="914400" rtl="0" eaLnBrk="1" latinLnBrk="0" hangingPunct="1">
              <a:lnSpc>
                <a:spcPct val="110000"/>
              </a:lnSpc>
              <a:spcBef>
                <a:spcPts val="0"/>
              </a:spcBef>
              <a:buClr>
                <a:schemeClr val="accent1"/>
              </a:buClr>
              <a:buFont typeface="Wingdings" panose="05000000000000000000" pitchFamily="2" charset="2"/>
              <a:buChar char="§"/>
              <a:defRPr sz="1400" kern="1200">
                <a:solidFill>
                  <a:schemeClr val="tx1"/>
                </a:solidFill>
                <a:latin typeface="+mn-lt"/>
                <a:ea typeface="+mn-ea"/>
                <a:cs typeface="+mn-cs"/>
              </a:defRPr>
            </a:lvl4pPr>
            <a:lvl5pPr marL="36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5pPr>
            <a:lvl6pPr marL="54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6pPr>
            <a:lvl7pPr marL="216000" indent="-216000" algn="l" defTabSz="914400" rtl="0" eaLnBrk="1" latinLnBrk="0" hangingPunct="1">
              <a:lnSpc>
                <a:spcPct val="110000"/>
              </a:lnSpc>
              <a:spcBef>
                <a:spcPts val="0"/>
              </a:spcBef>
              <a:buClr>
                <a:schemeClr val="accent1"/>
              </a:buClr>
              <a:buFont typeface="+mj-lt"/>
              <a:buAutoNum type="arabicPeriod"/>
              <a:defRPr sz="1400" kern="1200">
                <a:solidFill>
                  <a:schemeClr val="tx1"/>
                </a:solidFill>
                <a:latin typeface="+mn-lt"/>
                <a:ea typeface="+mn-ea"/>
                <a:cs typeface="+mn-cs"/>
              </a:defRPr>
            </a:lvl7pPr>
            <a:lvl8pPr marL="432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8pPr>
            <a:lvl9pPr marL="648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9pPr>
          </a:lstStyle>
          <a:p>
            <a:pPr>
              <a:lnSpc>
                <a:spcPct val="100000"/>
              </a:lnSpc>
              <a:spcAft>
                <a:spcPts val="0"/>
              </a:spcAft>
              <a:buFontTx/>
              <a:buNone/>
              <a:defRPr/>
            </a:pPr>
            <a:r>
              <a:rPr lang="de-DE" sz="800">
                <a:solidFill>
                  <a:prstClr val="black"/>
                </a:solidFill>
                <a:latin typeface="Frutiger LT Com 45 Light"/>
              </a:rPr>
              <a:t>© Fraunhofer IPT/WZL der RWTH Aachen</a:t>
            </a:r>
            <a:endParaRPr lang="de-DE" sz="800" dirty="0">
              <a:solidFill>
                <a:prstClr val="black"/>
              </a:solidFill>
              <a:latin typeface="Frutiger LT Com 45 Light"/>
            </a:endParaRPr>
          </a:p>
        </p:txBody>
      </p:sp>
      <p:sp>
        <p:nvSpPr>
          <p:cNvPr id="10" name="Datumsplatzhalter 2">
            <a:extLst>
              <a:ext uri="{FF2B5EF4-FFF2-40B4-BE49-F238E27FC236}">
                <a16:creationId xmlns:a16="http://schemas.microsoft.com/office/drawing/2014/main" id="{86B52406-28A5-2594-FB47-B7DC248A2FC7}"/>
              </a:ext>
            </a:extLst>
          </p:cNvPr>
          <p:cNvSpPr txBox="1">
            <a:spLocks/>
          </p:cNvSpPr>
          <p:nvPr/>
        </p:nvSpPr>
        <p:spPr>
          <a:xfrm>
            <a:off x="1972034" y="6155530"/>
            <a:ext cx="929549" cy="702469"/>
          </a:xfrm>
          <a:prstGeom prst="rect">
            <a:avLst/>
          </a:prstGeom>
        </p:spPr>
        <p:txBody>
          <a:bodyPr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sz="800" dirty="0">
                <a:solidFill>
                  <a:prstClr val="black"/>
                </a:solidFill>
                <a:highlight>
                  <a:srgbClr val="FFFFFF"/>
                </a:highlight>
                <a:latin typeface="Frutiger LT Com 45 Light"/>
              </a:rPr>
              <a:t>10.07.2023</a:t>
            </a:r>
            <a:endParaRPr lang="de-DE" sz="800" dirty="0">
              <a:solidFill>
                <a:prstClr val="black"/>
              </a:solidFill>
              <a:highlight>
                <a:srgbClr val="FFFFFF"/>
              </a:highlight>
              <a:latin typeface="Frutiger LT Com 45 Light"/>
            </a:endParaRPr>
          </a:p>
        </p:txBody>
      </p:sp>
      <p:sp>
        <p:nvSpPr>
          <p:cNvPr id="14" name="Slide Number Placeholder 13">
            <a:extLst>
              <a:ext uri="{FF2B5EF4-FFF2-40B4-BE49-F238E27FC236}">
                <a16:creationId xmlns:a16="http://schemas.microsoft.com/office/drawing/2014/main" id="{2A5294E4-E49B-07A4-5967-21F81A763490}"/>
              </a:ext>
            </a:extLst>
          </p:cNvPr>
          <p:cNvSpPr>
            <a:spLocks noGrp="1"/>
          </p:cNvSpPr>
          <p:nvPr>
            <p:ph type="sldNum" sz="quarter" idx="4"/>
          </p:nvPr>
        </p:nvSpPr>
        <p:spPr>
          <a:xfrm>
            <a:off x="656276" y="6446123"/>
            <a:ext cx="408932" cy="123112"/>
          </a:xfrm>
        </p:spPr>
        <p:txBody>
          <a:bodyPr/>
          <a:lstStyle/>
          <a:p>
            <a:fld id="{3D81EE41-304C-41C3-8185-350F2275D756}" type="slidenum">
              <a:rPr lang="de-DE" sz="800" smtClean="0"/>
              <a:pPr/>
              <a:t>14</a:t>
            </a:fld>
            <a:r>
              <a:rPr lang="de-DE" sz="800" dirty="0"/>
              <a:t> </a:t>
            </a:r>
          </a:p>
        </p:txBody>
      </p:sp>
    </p:spTree>
    <p:extLst>
      <p:ext uri="{BB962C8B-B14F-4D97-AF65-F5344CB8AC3E}">
        <p14:creationId xmlns:p14="http://schemas.microsoft.com/office/powerpoint/2010/main" val="19106744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kt 7" hidden="1">
            <a:extLst>
              <a:ext uri="{FF2B5EF4-FFF2-40B4-BE49-F238E27FC236}">
                <a16:creationId xmlns:a16="http://schemas.microsoft.com/office/drawing/2014/main" id="{0CCF772E-B200-4A5A-A523-AC73A3B0B16D}"/>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344" imgH="345" progId="TCLayout.ActiveDocument.1">
                  <p:embed/>
                </p:oleObj>
              </mc:Choice>
              <mc:Fallback>
                <p:oleObj name="think-cell Folie" r:id="rId4" imgW="344" imgH="345" progId="TCLayout.ActiveDocument.1">
                  <p:embed/>
                  <p:pic>
                    <p:nvPicPr>
                      <p:cNvPr id="8" name="Objekt 7" hidden="1">
                        <a:extLst>
                          <a:ext uri="{FF2B5EF4-FFF2-40B4-BE49-F238E27FC236}">
                            <a16:creationId xmlns:a16="http://schemas.microsoft.com/office/drawing/2014/main" id="{0CCF772E-B200-4A5A-A523-AC73A3B0B16D}"/>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graphicFrame>
        <p:nvGraphicFramePr>
          <p:cNvPr id="10" name="Tabelle 9">
            <a:extLst>
              <a:ext uri="{FF2B5EF4-FFF2-40B4-BE49-F238E27FC236}">
                <a16:creationId xmlns:a16="http://schemas.microsoft.com/office/drawing/2014/main" id="{A084D317-82FF-4C40-AE4D-3B5721D6CFCD}"/>
              </a:ext>
            </a:extLst>
          </p:cNvPr>
          <p:cNvGraphicFramePr>
            <a:graphicFrameLocks noGrp="1"/>
          </p:cNvGraphicFramePr>
          <p:nvPr>
            <p:extLst>
              <p:ext uri="{D42A27DB-BD31-4B8C-83A1-F6EECF244321}">
                <p14:modId xmlns:p14="http://schemas.microsoft.com/office/powerpoint/2010/main" val="3190977124"/>
              </p:ext>
            </p:extLst>
          </p:nvPr>
        </p:nvGraphicFramePr>
        <p:xfrm>
          <a:off x="479426" y="1700215"/>
          <a:ext cx="11233150" cy="2488985"/>
        </p:xfrm>
        <a:graphic>
          <a:graphicData uri="http://schemas.openxmlformats.org/drawingml/2006/table">
            <a:tbl>
              <a:tblPr>
                <a:tableStyleId>{793D81CF-94F2-401A-BA57-92F5A7B2D0C5}</a:tableStyleId>
              </a:tblPr>
              <a:tblGrid>
                <a:gridCol w="416155">
                  <a:extLst>
                    <a:ext uri="{9D8B030D-6E8A-4147-A177-3AD203B41FA5}">
                      <a16:colId xmlns:a16="http://schemas.microsoft.com/office/drawing/2014/main" val="20000"/>
                    </a:ext>
                  </a:extLst>
                </a:gridCol>
                <a:gridCol w="10816995">
                  <a:extLst>
                    <a:ext uri="{9D8B030D-6E8A-4147-A177-3AD203B41FA5}">
                      <a16:colId xmlns:a16="http://schemas.microsoft.com/office/drawing/2014/main" val="20001"/>
                    </a:ext>
                  </a:extLst>
                </a:gridCol>
              </a:tblGrid>
              <a:tr h="276906">
                <a:tc>
                  <a:txBody>
                    <a:bodyPr/>
                    <a:lstStyle/>
                    <a:p>
                      <a:pPr marL="0" lvl="3" indent="0" algn="ctr" defTabSz="914400" rtl="0" eaLnBrk="1" latinLnBrk="0" hangingPunct="1">
                        <a:lnSpc>
                          <a:spcPct val="110000"/>
                        </a:lnSpc>
                        <a:spcBef>
                          <a:spcPts val="0"/>
                        </a:spcBef>
                        <a:spcAft>
                          <a:spcPts val="600"/>
                        </a:spcAft>
                        <a:buClr>
                          <a:schemeClr val="accent1"/>
                        </a:buClr>
                        <a:buFont typeface="Wingdings" panose="05000000000000000000" pitchFamily="2" charset="2"/>
                        <a:buNone/>
                      </a:pPr>
                      <a:r>
                        <a:rPr lang="de-DE" sz="1600" b="0" kern="1200" noProof="0" dirty="0">
                          <a:solidFill>
                            <a:schemeClr val="tx1"/>
                          </a:solidFill>
                          <a:latin typeface="+mj-lt"/>
                          <a:ea typeface="+mn-ea"/>
                          <a:cs typeface="+mn-cs"/>
                        </a:rPr>
                        <a:t>1.</a:t>
                      </a:r>
                    </a:p>
                  </a:txBody>
                  <a:tcPr marL="0" marR="0" marT="72000" marB="72000">
                    <a:lnL w="12700" cap="flat" cmpd="sng" algn="ctr">
                      <a:noFill/>
                      <a:prstDash val="solid"/>
                      <a:round/>
                      <a:headEnd type="none" w="med" len="med"/>
                      <a:tailEnd type="none" w="med" len="med"/>
                    </a:lnL>
                    <a:lnR>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lvl="3" indent="0" algn="l" defTabSz="914400" rtl="0" eaLnBrk="1" latinLnBrk="0" hangingPunct="1">
                        <a:lnSpc>
                          <a:spcPct val="110000"/>
                        </a:lnSpc>
                        <a:spcBef>
                          <a:spcPts val="0"/>
                        </a:spcBef>
                        <a:spcAft>
                          <a:spcPts val="0"/>
                        </a:spcAft>
                        <a:buClr>
                          <a:schemeClr val="accent1"/>
                        </a:buClr>
                        <a:buFont typeface="Wingdings" panose="05000000000000000000" pitchFamily="2" charset="2"/>
                        <a:buNone/>
                      </a:pPr>
                      <a:r>
                        <a:rPr lang="de-DE" sz="1600" b="0" kern="1200" noProof="0" dirty="0" err="1">
                          <a:solidFill>
                            <a:schemeClr val="tx1"/>
                          </a:solidFill>
                          <a:latin typeface="+mj-lt"/>
                          <a:ea typeface="+mn-ea"/>
                          <a:cs typeface="+mn-cs"/>
                        </a:rPr>
                        <a:t>Introduction</a:t>
                      </a:r>
                      <a:endParaRPr lang="de-DE" sz="1600" b="0" kern="1200" noProof="0" dirty="0">
                        <a:solidFill>
                          <a:schemeClr val="tx1"/>
                        </a:solidFill>
                        <a:latin typeface="+mj-lt"/>
                        <a:ea typeface="+mn-ea"/>
                        <a:cs typeface="+mn-cs"/>
                      </a:endParaRPr>
                    </a:p>
                  </a:txBody>
                  <a:tcPr marL="108000" marR="108000" marT="72000" marB="72000">
                    <a:lnL>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0"/>
                  </a:ext>
                </a:extLst>
              </a:tr>
              <a:tr h="0">
                <a:tc>
                  <a:txBody>
                    <a:bodyPr/>
                    <a:lstStyle/>
                    <a:p>
                      <a:pPr marL="0" lvl="3" indent="0" algn="ctr" defTabSz="914400" rtl="0" eaLnBrk="1" latinLnBrk="0" hangingPunct="1">
                        <a:lnSpc>
                          <a:spcPct val="110000"/>
                        </a:lnSpc>
                        <a:spcBef>
                          <a:spcPts val="0"/>
                        </a:spcBef>
                        <a:spcAft>
                          <a:spcPts val="600"/>
                        </a:spcAft>
                        <a:buClr>
                          <a:schemeClr val="accent1"/>
                        </a:buClr>
                        <a:buFont typeface="Wingdings" panose="05000000000000000000" pitchFamily="2" charset="2"/>
                        <a:buNone/>
                      </a:pPr>
                      <a:r>
                        <a:rPr lang="de-DE" sz="1600" b="0" kern="1200" noProof="0" dirty="0">
                          <a:solidFill>
                            <a:schemeClr val="tx1"/>
                          </a:solidFill>
                          <a:latin typeface="+mj-lt"/>
                          <a:ea typeface="+mn-ea"/>
                          <a:cs typeface="+mn-cs"/>
                        </a:rPr>
                        <a:t>2.</a:t>
                      </a:r>
                    </a:p>
                  </a:txBody>
                  <a:tcPr marL="0" marR="0" marT="72000" marB="72000">
                    <a:lnL w="12700" cap="flat" cmpd="sng" algn="ctr">
                      <a:noFill/>
                      <a:prstDash val="solid"/>
                      <a:round/>
                      <a:headEnd type="none" w="med" len="med"/>
                      <a:tailEnd type="none" w="med" len="med"/>
                    </a:lnL>
                    <a:lnR>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lvl="3" indent="0" algn="l" defTabSz="914400" rtl="0" eaLnBrk="1" latinLnBrk="0" hangingPunct="1">
                        <a:lnSpc>
                          <a:spcPct val="110000"/>
                        </a:lnSpc>
                        <a:spcBef>
                          <a:spcPts val="0"/>
                        </a:spcBef>
                        <a:spcAft>
                          <a:spcPts val="0"/>
                        </a:spcAft>
                        <a:buClr>
                          <a:schemeClr val="accent1"/>
                        </a:buClr>
                        <a:buFont typeface="Wingdings" panose="05000000000000000000" pitchFamily="2" charset="2"/>
                        <a:buNone/>
                      </a:pPr>
                      <a:r>
                        <a:rPr lang="de-DE" sz="1600" b="0" kern="1200" noProof="0" dirty="0" err="1">
                          <a:solidFill>
                            <a:schemeClr val="tx1"/>
                          </a:solidFill>
                          <a:latin typeface="+mj-lt"/>
                          <a:ea typeface="+mn-ea"/>
                          <a:cs typeface="+mn-cs"/>
                        </a:rPr>
                        <a:t>Objectives</a:t>
                      </a:r>
                      <a:endParaRPr lang="de-DE" sz="1400" kern="1200" noProof="0" dirty="0">
                        <a:solidFill>
                          <a:schemeClr val="tx1"/>
                        </a:solidFill>
                        <a:latin typeface="+mn-lt"/>
                        <a:ea typeface="+mn-ea"/>
                        <a:cs typeface="+mn-cs"/>
                      </a:endParaRPr>
                    </a:p>
                  </a:txBody>
                  <a:tcPr marL="108000" marR="108000" marT="72000" marB="72000">
                    <a:lnL>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276906">
                <a:tc>
                  <a:txBody>
                    <a:bodyPr/>
                    <a:lstStyle/>
                    <a:p>
                      <a:pPr marL="0" lvl="3" indent="0" algn="ctr" defTabSz="914400" rtl="0" eaLnBrk="1" latinLnBrk="0" hangingPunct="1">
                        <a:lnSpc>
                          <a:spcPct val="110000"/>
                        </a:lnSpc>
                        <a:spcBef>
                          <a:spcPts val="0"/>
                        </a:spcBef>
                        <a:spcAft>
                          <a:spcPts val="600"/>
                        </a:spcAft>
                        <a:buClr>
                          <a:schemeClr val="accent1"/>
                        </a:buClr>
                        <a:buFont typeface="Wingdings" panose="05000000000000000000" pitchFamily="2" charset="2"/>
                        <a:buNone/>
                      </a:pPr>
                      <a:r>
                        <a:rPr lang="de-DE" sz="1600" b="0" kern="1200" noProof="0">
                          <a:solidFill>
                            <a:schemeClr val="tx1"/>
                          </a:solidFill>
                          <a:latin typeface="+mj-lt"/>
                          <a:ea typeface="+mn-ea"/>
                          <a:cs typeface="+mn-cs"/>
                        </a:rPr>
                        <a:t>3.</a:t>
                      </a:r>
                      <a:endParaRPr lang="de-DE" sz="1600" b="0" kern="1200" noProof="0" dirty="0">
                        <a:solidFill>
                          <a:schemeClr val="tx1"/>
                        </a:solidFill>
                        <a:latin typeface="+mj-lt"/>
                        <a:ea typeface="+mn-ea"/>
                        <a:cs typeface="+mn-cs"/>
                      </a:endParaRPr>
                    </a:p>
                  </a:txBody>
                  <a:tcPr marL="0" marR="0" marT="72000" marB="72000">
                    <a:lnL w="12700" cap="flat" cmpd="sng" algn="ctr">
                      <a:noFill/>
                      <a:prstDash val="solid"/>
                      <a:round/>
                      <a:headEnd type="none" w="med" len="med"/>
                      <a:tailEnd type="none" w="med" len="med"/>
                    </a:lnL>
                    <a:lnR>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lvl="3" indent="0" algn="l" defTabSz="914400" rtl="0" eaLnBrk="1" fontAlgn="auto" latinLnBrk="0" hangingPunct="1">
                        <a:lnSpc>
                          <a:spcPct val="110000"/>
                        </a:lnSpc>
                        <a:spcBef>
                          <a:spcPts val="0"/>
                        </a:spcBef>
                        <a:spcAft>
                          <a:spcPts val="0"/>
                        </a:spcAft>
                        <a:buClr>
                          <a:srgbClr val="179C7D"/>
                        </a:buClr>
                        <a:buSzTx/>
                        <a:buFont typeface="Wingdings" panose="05000000000000000000" pitchFamily="2" charset="2"/>
                        <a:buNone/>
                        <a:tabLst/>
                        <a:defRPr/>
                      </a:pPr>
                      <a:r>
                        <a:rPr lang="de-DE" sz="1600" b="0" kern="1200" noProof="0" dirty="0" err="1">
                          <a:solidFill>
                            <a:schemeClr val="tx1"/>
                          </a:solidFill>
                          <a:latin typeface="+mj-lt"/>
                          <a:ea typeface="+mn-ea"/>
                          <a:cs typeface="+mn-cs"/>
                        </a:rPr>
                        <a:t>Contextualization</a:t>
                      </a:r>
                      <a:endParaRPr kumimoji="0" lang="de-DE" sz="1400" b="0" i="0" u="none" strike="noStrike" kern="1200" cap="none" spc="0" normalizeH="0" baseline="0" noProof="0" dirty="0">
                        <a:ln>
                          <a:noFill/>
                        </a:ln>
                        <a:solidFill>
                          <a:prstClr val="black"/>
                        </a:solidFill>
                        <a:effectLst/>
                        <a:uLnTx/>
                        <a:uFillTx/>
                        <a:latin typeface="+mn-lt"/>
                        <a:ea typeface="+mn-ea"/>
                        <a:cs typeface="+mn-cs"/>
                      </a:endParaRPr>
                    </a:p>
                  </a:txBody>
                  <a:tcPr marL="108000" marR="108000" marT="72000" marB="72000">
                    <a:lnL>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276906">
                <a:tc>
                  <a:txBody>
                    <a:bodyPr/>
                    <a:lstStyle/>
                    <a:p>
                      <a:pPr marL="0" lvl="3" indent="0" algn="ctr" defTabSz="914400" rtl="0" eaLnBrk="1" latinLnBrk="0" hangingPunct="1">
                        <a:lnSpc>
                          <a:spcPct val="110000"/>
                        </a:lnSpc>
                        <a:spcBef>
                          <a:spcPts val="0"/>
                        </a:spcBef>
                        <a:spcAft>
                          <a:spcPts val="600"/>
                        </a:spcAft>
                        <a:buClr>
                          <a:schemeClr val="accent1"/>
                        </a:buClr>
                        <a:buFont typeface="Wingdings" panose="05000000000000000000" pitchFamily="2" charset="2"/>
                        <a:buNone/>
                      </a:pPr>
                      <a:r>
                        <a:rPr lang="de-DE" sz="1600" b="0" kern="1200" noProof="0">
                          <a:solidFill>
                            <a:schemeClr val="tx1"/>
                          </a:solidFill>
                          <a:latin typeface="+mj-lt"/>
                          <a:ea typeface="+mn-ea"/>
                          <a:cs typeface="+mn-cs"/>
                        </a:rPr>
                        <a:t>4.</a:t>
                      </a:r>
                      <a:endParaRPr lang="de-DE" sz="1600" b="0" kern="1200" noProof="0" dirty="0">
                        <a:solidFill>
                          <a:schemeClr val="tx1"/>
                        </a:solidFill>
                        <a:latin typeface="+mj-lt"/>
                        <a:ea typeface="+mn-ea"/>
                        <a:cs typeface="+mn-cs"/>
                      </a:endParaRPr>
                    </a:p>
                  </a:txBody>
                  <a:tcPr marL="0" marR="0" marT="72000" marB="72000">
                    <a:lnL w="12700" cap="flat" cmpd="sng" algn="ctr">
                      <a:noFill/>
                      <a:prstDash val="solid"/>
                      <a:round/>
                      <a:headEnd type="none" w="med" len="med"/>
                      <a:tailEnd type="none" w="med" len="med"/>
                    </a:lnL>
                    <a:lnR>
                      <a:noFill/>
                    </a:lnR>
                    <a:lnT w="12700" cmpd="sng">
                      <a:noFill/>
                    </a:lnT>
                    <a:lnB w="12700" cmpd="sng">
                      <a:noFill/>
                    </a:lnB>
                    <a:lnTlToBr w="12700" cmpd="sng">
                      <a:noFill/>
                      <a:prstDash val="solid"/>
                    </a:lnTlToBr>
                    <a:lnBlToTr w="12700" cmpd="sng">
                      <a:noFill/>
                      <a:prstDash val="solid"/>
                    </a:lnBlToTr>
                    <a:solidFill>
                      <a:srgbClr val="D2DDE3"/>
                    </a:solidFill>
                  </a:tcPr>
                </a:tc>
                <a:tc>
                  <a:txBody>
                    <a:bodyPr/>
                    <a:lstStyle/>
                    <a:p>
                      <a:pPr marL="0" marR="0" lvl="3" indent="0" algn="l" defTabSz="914400" rtl="0" eaLnBrk="1" fontAlgn="auto" latinLnBrk="0" hangingPunct="1">
                        <a:lnSpc>
                          <a:spcPct val="110000"/>
                        </a:lnSpc>
                        <a:spcBef>
                          <a:spcPts val="0"/>
                        </a:spcBef>
                        <a:spcAft>
                          <a:spcPts val="0"/>
                        </a:spcAft>
                        <a:buClr>
                          <a:srgbClr val="179C7D"/>
                        </a:buClr>
                        <a:buSzTx/>
                        <a:buFont typeface="Wingdings" panose="05000000000000000000" pitchFamily="2" charset="2"/>
                        <a:buNone/>
                        <a:tabLst/>
                        <a:defRPr/>
                      </a:pPr>
                      <a:r>
                        <a:rPr lang="de-DE" sz="1600" b="0" kern="1200" noProof="0" dirty="0" err="1">
                          <a:solidFill>
                            <a:schemeClr val="tx1"/>
                          </a:solidFill>
                          <a:latin typeface="+mj-lt"/>
                          <a:ea typeface="+mn-ea"/>
                          <a:cs typeface="+mn-cs"/>
                        </a:rPr>
                        <a:t>Measurements</a:t>
                      </a:r>
                      <a:endParaRPr kumimoji="0" lang="de-DE" sz="1600" b="0" i="0" u="none" strike="noStrike" kern="1200" cap="none" spc="0" normalizeH="0" baseline="0" noProof="0" dirty="0">
                        <a:ln>
                          <a:noFill/>
                        </a:ln>
                        <a:solidFill>
                          <a:schemeClr val="tx1"/>
                        </a:solidFill>
                        <a:effectLst/>
                        <a:uLnTx/>
                        <a:uFillTx/>
                        <a:latin typeface="+mj-lt"/>
                        <a:ea typeface="+mn-ea"/>
                        <a:cs typeface="+mn-cs"/>
                      </a:endParaRPr>
                    </a:p>
                    <a:p>
                      <a:pPr marL="0" marR="0" lvl="3" indent="0" algn="l" defTabSz="914400" rtl="0" eaLnBrk="1" fontAlgn="auto" latinLnBrk="0" hangingPunct="1">
                        <a:lnSpc>
                          <a:spcPct val="110000"/>
                        </a:lnSpc>
                        <a:spcBef>
                          <a:spcPts val="0"/>
                        </a:spcBef>
                        <a:spcAft>
                          <a:spcPts val="0"/>
                        </a:spcAft>
                        <a:buClr>
                          <a:srgbClr val="179C7D"/>
                        </a:buClr>
                        <a:buSzTx/>
                        <a:buFont typeface="Wingdings" panose="05000000000000000000" pitchFamily="2" charset="2"/>
                        <a:buNone/>
                        <a:tabLst/>
                        <a:defRPr/>
                      </a:pPr>
                      <a:r>
                        <a:rPr kumimoji="0" lang="de-DE" sz="200" b="0" i="0" u="none" strike="noStrike" kern="1200" cap="none" spc="0" normalizeH="0" baseline="0" noProof="0" dirty="0">
                          <a:ln>
                            <a:noFill/>
                          </a:ln>
                          <a:solidFill>
                            <a:schemeClr val="tx1"/>
                          </a:solidFill>
                          <a:effectLst/>
                          <a:uLnTx/>
                          <a:uFillTx/>
                          <a:latin typeface="+mj-lt"/>
                          <a:ea typeface="+mn-ea"/>
                          <a:cs typeface="+mn-cs"/>
                        </a:rPr>
                        <a:t> </a:t>
                      </a:r>
                      <a:endParaRPr kumimoji="0" lang="de-DE" sz="100" b="0" i="0" u="none" strike="noStrike" kern="1200" cap="none" spc="0" normalizeH="0" baseline="0" noProof="0" dirty="0">
                        <a:ln>
                          <a:noFill/>
                        </a:ln>
                        <a:solidFill>
                          <a:prstClr val="black"/>
                        </a:solidFill>
                        <a:effectLst/>
                        <a:uLnTx/>
                        <a:uFillTx/>
                        <a:latin typeface="Frutiger LT Com 65 Bold"/>
                        <a:ea typeface="+mn-ea"/>
                        <a:cs typeface="+mn-cs"/>
                      </a:endParaRPr>
                    </a:p>
                    <a:p>
                      <a:pPr marL="180000" marR="0" lvl="3" indent="-180000" algn="l" defTabSz="914400" rtl="0" eaLnBrk="1" fontAlgn="auto" latinLnBrk="0" hangingPunct="1">
                        <a:lnSpc>
                          <a:spcPct val="110000"/>
                        </a:lnSpc>
                        <a:spcBef>
                          <a:spcPts val="0"/>
                        </a:spcBef>
                        <a:spcAft>
                          <a:spcPts val="0"/>
                        </a:spcAft>
                        <a:buClr>
                          <a:srgbClr val="179C7D"/>
                        </a:buClr>
                        <a:buSzTx/>
                        <a:buFont typeface="Wingdings" panose="05000000000000000000" pitchFamily="2" charset="2"/>
                        <a:buChar char="§"/>
                        <a:tabLst/>
                        <a:defRPr/>
                      </a:pPr>
                      <a:r>
                        <a:rPr kumimoji="0" lang="de-DE" sz="1400" b="0" i="0" u="none" strike="noStrike" kern="1200" cap="none" spc="0" normalizeH="0" baseline="0" noProof="0" dirty="0">
                          <a:ln>
                            <a:noFill/>
                          </a:ln>
                          <a:solidFill>
                            <a:prstClr val="black"/>
                          </a:solidFill>
                          <a:effectLst/>
                          <a:uLnTx/>
                          <a:uFillTx/>
                          <a:latin typeface="+mn-lt"/>
                          <a:ea typeface="+mn-ea"/>
                          <a:cs typeface="+mn-cs"/>
                        </a:rPr>
                        <a:t>Underground Mine</a:t>
                      </a:r>
                    </a:p>
                    <a:p>
                      <a:pPr marL="180000" marR="0" lvl="3" indent="-180000" algn="l" defTabSz="914400" rtl="0" eaLnBrk="1" fontAlgn="auto" latinLnBrk="0" hangingPunct="1">
                        <a:lnSpc>
                          <a:spcPct val="110000"/>
                        </a:lnSpc>
                        <a:spcBef>
                          <a:spcPts val="0"/>
                        </a:spcBef>
                        <a:spcAft>
                          <a:spcPts val="0"/>
                        </a:spcAft>
                        <a:buClr>
                          <a:srgbClr val="179C7D"/>
                        </a:buClr>
                        <a:buSzTx/>
                        <a:buFont typeface="Wingdings" panose="05000000000000000000" pitchFamily="2" charset="2"/>
                        <a:buChar char="§"/>
                        <a:tabLst/>
                        <a:defRPr/>
                      </a:pPr>
                      <a:r>
                        <a:rPr kumimoji="0" lang="de-DE" sz="1400" b="0" i="0" u="none" strike="noStrike" kern="1200" cap="none" spc="0" normalizeH="0" baseline="0" noProof="0" dirty="0">
                          <a:ln>
                            <a:noFill/>
                          </a:ln>
                          <a:solidFill>
                            <a:prstClr val="black"/>
                          </a:solidFill>
                          <a:effectLst/>
                          <a:uLnTx/>
                          <a:uFillTx/>
                          <a:latin typeface="+mn-lt"/>
                          <a:ea typeface="+mn-ea"/>
                          <a:cs typeface="+mn-cs"/>
                        </a:rPr>
                        <a:t>Construction Site</a:t>
                      </a:r>
                    </a:p>
                  </a:txBody>
                  <a:tcPr marL="108000" marR="108000" marT="72000" marB="72000">
                    <a:lnL>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D2DDE3"/>
                    </a:solidFill>
                  </a:tcPr>
                </a:tc>
                <a:extLst>
                  <a:ext uri="{0D108BD9-81ED-4DB2-BD59-A6C34878D82A}">
                    <a16:rowId xmlns:a16="http://schemas.microsoft.com/office/drawing/2014/main" val="10003"/>
                  </a:ext>
                </a:extLst>
              </a:tr>
              <a:tr h="276906">
                <a:tc>
                  <a:txBody>
                    <a:bodyPr/>
                    <a:lstStyle/>
                    <a:p>
                      <a:pPr marL="0" lvl="3" indent="0" algn="ctr" defTabSz="914400" rtl="0" eaLnBrk="1" latinLnBrk="0" hangingPunct="1">
                        <a:lnSpc>
                          <a:spcPct val="110000"/>
                        </a:lnSpc>
                        <a:spcBef>
                          <a:spcPts val="0"/>
                        </a:spcBef>
                        <a:spcAft>
                          <a:spcPts val="600"/>
                        </a:spcAft>
                        <a:buClr>
                          <a:schemeClr val="accent1"/>
                        </a:buClr>
                        <a:buFont typeface="Wingdings" panose="05000000000000000000" pitchFamily="2" charset="2"/>
                        <a:buNone/>
                      </a:pPr>
                      <a:r>
                        <a:rPr lang="de-DE" sz="1600" b="0" kern="1200" noProof="0">
                          <a:solidFill>
                            <a:schemeClr val="tx1"/>
                          </a:solidFill>
                          <a:latin typeface="+mj-lt"/>
                          <a:ea typeface="+mn-ea"/>
                          <a:cs typeface="+mn-cs"/>
                        </a:rPr>
                        <a:t>5.</a:t>
                      </a:r>
                      <a:endParaRPr lang="de-DE" sz="1600" b="0" kern="1200" noProof="0" dirty="0">
                        <a:solidFill>
                          <a:schemeClr val="tx1"/>
                        </a:solidFill>
                        <a:latin typeface="+mj-lt"/>
                        <a:ea typeface="+mn-ea"/>
                        <a:cs typeface="+mn-cs"/>
                      </a:endParaRPr>
                    </a:p>
                  </a:txBody>
                  <a:tcPr marL="0" marR="0" marT="72000" marB="72000">
                    <a:lnL w="12700" cap="flat" cmpd="sng" algn="ctr">
                      <a:noFill/>
                      <a:prstDash val="solid"/>
                      <a:round/>
                      <a:headEnd type="none" w="med" len="med"/>
                      <a:tailEnd type="none" w="med" len="med"/>
                    </a:lnL>
                    <a:lnR>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lvl="3" indent="0" algn="l" defTabSz="914400" rtl="0" eaLnBrk="1" latinLnBrk="0" hangingPunct="1">
                        <a:lnSpc>
                          <a:spcPct val="110000"/>
                        </a:lnSpc>
                        <a:spcBef>
                          <a:spcPts val="0"/>
                        </a:spcBef>
                        <a:spcAft>
                          <a:spcPts val="0"/>
                        </a:spcAft>
                        <a:buClr>
                          <a:schemeClr val="accent1"/>
                        </a:buClr>
                        <a:buFont typeface="Wingdings" panose="05000000000000000000" pitchFamily="2" charset="2"/>
                        <a:buNone/>
                      </a:pPr>
                      <a:r>
                        <a:rPr lang="de-DE" sz="1600" b="0" kern="1200" noProof="0" dirty="0" err="1">
                          <a:solidFill>
                            <a:schemeClr val="tx1"/>
                          </a:solidFill>
                          <a:latin typeface="+mj-lt"/>
                          <a:ea typeface="+mn-ea"/>
                          <a:cs typeface="+mn-cs"/>
                        </a:rPr>
                        <a:t>Conclusion</a:t>
                      </a:r>
                      <a:endParaRPr lang="de-DE" sz="1600" b="0" kern="1200" noProof="0" dirty="0">
                        <a:solidFill>
                          <a:schemeClr val="tx1"/>
                        </a:solidFill>
                        <a:latin typeface="+mj-lt"/>
                        <a:ea typeface="+mn-ea"/>
                        <a:cs typeface="+mn-cs"/>
                      </a:endParaRPr>
                    </a:p>
                  </a:txBody>
                  <a:tcPr marL="108000" marR="108000" marT="72000" marB="72000">
                    <a:lnL>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4"/>
                  </a:ext>
                </a:extLst>
              </a:tr>
            </a:tbl>
          </a:graphicData>
        </a:graphic>
      </p:graphicFrame>
      <p:sp>
        <p:nvSpPr>
          <p:cNvPr id="11" name="Title 10">
            <a:extLst>
              <a:ext uri="{FF2B5EF4-FFF2-40B4-BE49-F238E27FC236}">
                <a16:creationId xmlns:a16="http://schemas.microsoft.com/office/drawing/2014/main" id="{C065D80D-23CB-9846-91E0-382C2049DD40}"/>
              </a:ext>
            </a:extLst>
          </p:cNvPr>
          <p:cNvSpPr>
            <a:spLocks noGrp="1"/>
          </p:cNvSpPr>
          <p:nvPr>
            <p:ph type="title"/>
          </p:nvPr>
        </p:nvSpPr>
        <p:spPr/>
        <p:txBody>
          <a:bodyPr/>
          <a:lstStyle/>
          <a:p>
            <a:r>
              <a:rPr lang="pt-BR" dirty="0"/>
              <a:t>Table of Contents</a:t>
            </a:r>
            <a:endParaRPr lang="de-DE" dirty="0"/>
          </a:p>
        </p:txBody>
      </p:sp>
      <p:pic>
        <p:nvPicPr>
          <p:cNvPr id="3" name="Picture 2" descr="UFBA no Colégio da Polícia Militar – Dendezeiros, Bahia | Kids Save Lives  Brasil">
            <a:extLst>
              <a:ext uri="{FF2B5EF4-FFF2-40B4-BE49-F238E27FC236}">
                <a16:creationId xmlns:a16="http://schemas.microsoft.com/office/drawing/2014/main" id="{A2FE5F8B-739D-6DD5-A93B-F4F030492E1F}"/>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39978" t="24141" r="54"/>
          <a:stretch/>
        </p:blipFill>
        <p:spPr bwMode="auto">
          <a:xfrm>
            <a:off x="7340741" y="6288833"/>
            <a:ext cx="648073" cy="45253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LOGO UFBA | Brands of the World™ | Download vector logos and logotypes">
            <a:extLst>
              <a:ext uri="{FF2B5EF4-FFF2-40B4-BE49-F238E27FC236}">
                <a16:creationId xmlns:a16="http://schemas.microsoft.com/office/drawing/2014/main" id="{EDCB7857-8338-BBD3-4FC9-86571B0807FA}"/>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888088" y="6255617"/>
            <a:ext cx="480915" cy="480915"/>
          </a:xfrm>
          <a:prstGeom prst="rect">
            <a:avLst/>
          </a:prstGeom>
          <a:noFill/>
          <a:extLst>
            <a:ext uri="{909E8E84-426E-40DD-AFC4-6F175D3DCCD1}">
              <a14:hiddenFill xmlns:a14="http://schemas.microsoft.com/office/drawing/2010/main">
                <a:solidFill>
                  <a:srgbClr val="FFFFFF"/>
                </a:solidFill>
              </a14:hiddenFill>
            </a:ext>
          </a:extLst>
        </p:spPr>
      </p:pic>
      <p:sp>
        <p:nvSpPr>
          <p:cNvPr id="5" name="Fußzeilenplatzhalter 3">
            <a:extLst>
              <a:ext uri="{FF2B5EF4-FFF2-40B4-BE49-F238E27FC236}">
                <a16:creationId xmlns:a16="http://schemas.microsoft.com/office/drawing/2014/main" id="{6E77840C-BBDC-2C57-2A12-2D9CF53DD6DC}"/>
              </a:ext>
            </a:extLst>
          </p:cNvPr>
          <p:cNvSpPr txBox="1">
            <a:spLocks/>
          </p:cNvSpPr>
          <p:nvPr/>
        </p:nvSpPr>
        <p:spPr bwMode="gray">
          <a:xfrm>
            <a:off x="2921422" y="6444043"/>
            <a:ext cx="2952000" cy="123111"/>
          </a:xfrm>
          <a:prstGeom prst="rect">
            <a:avLst/>
          </a:prstGeom>
        </p:spPr>
        <p:txBody>
          <a:bodyPr vert="horz" lIns="0" tIns="0" rIns="0" bIns="0" rtlCol="0">
            <a:spAutoFit/>
          </a:bodyPr>
          <a:lstStyle>
            <a:lvl1pPr marL="0" indent="0" algn="l" defTabSz="914400" rtl="0" eaLnBrk="1" latinLnBrk="0" hangingPunct="1">
              <a:lnSpc>
                <a:spcPct val="110000"/>
              </a:lnSpc>
              <a:spcBef>
                <a:spcPts val="0"/>
              </a:spcBef>
              <a:spcAft>
                <a:spcPts val="1900"/>
              </a:spcAft>
              <a:buFont typeface="Arial" panose="020B0604020202020204" pitchFamily="34" charset="0"/>
              <a:buNone/>
              <a:defRPr sz="2000" b="0" kern="1200">
                <a:solidFill>
                  <a:schemeClr val="accent2"/>
                </a:solidFill>
                <a:latin typeface="+mn-lt"/>
                <a:ea typeface="+mn-ea"/>
                <a:cs typeface="+mn-cs"/>
              </a:defRPr>
            </a:lvl1pPr>
            <a:lvl2pPr marL="0" indent="0" algn="l" defTabSz="914400" rtl="0" eaLnBrk="1" latinLnBrk="0" hangingPunct="1">
              <a:lnSpc>
                <a:spcPct val="110000"/>
              </a:lnSpc>
              <a:spcBef>
                <a:spcPts val="0"/>
              </a:spcBef>
              <a:spcAft>
                <a:spcPts val="1900"/>
              </a:spcAft>
              <a:buFont typeface="Arial" panose="020B0604020202020204" pitchFamily="34" charset="0"/>
              <a:buNone/>
              <a:defRPr sz="1400" kern="1200">
                <a:solidFill>
                  <a:schemeClr val="tx1"/>
                </a:solidFill>
                <a:latin typeface="+mn-lt"/>
                <a:ea typeface="+mn-ea"/>
                <a:cs typeface="+mn-cs"/>
              </a:defRPr>
            </a:lvl2pPr>
            <a:lvl3pPr marL="0" indent="0" algn="l" defTabSz="914400" rtl="0" eaLnBrk="1" latinLnBrk="0" hangingPunct="1">
              <a:lnSpc>
                <a:spcPct val="110000"/>
              </a:lnSpc>
              <a:spcBef>
                <a:spcPts val="0"/>
              </a:spcBef>
              <a:buFont typeface="Arial" panose="020B0604020202020204" pitchFamily="34" charset="0"/>
              <a:buNone/>
              <a:defRPr sz="1400" b="0" kern="1200">
                <a:solidFill>
                  <a:schemeClr val="tx1"/>
                </a:solidFill>
                <a:latin typeface="+mj-lt"/>
                <a:ea typeface="+mn-ea"/>
                <a:cs typeface="+mn-cs"/>
              </a:defRPr>
            </a:lvl3pPr>
            <a:lvl4pPr marL="180000" indent="-180000" algn="l" defTabSz="914400" rtl="0" eaLnBrk="1" latinLnBrk="0" hangingPunct="1">
              <a:lnSpc>
                <a:spcPct val="110000"/>
              </a:lnSpc>
              <a:spcBef>
                <a:spcPts val="0"/>
              </a:spcBef>
              <a:buClr>
                <a:schemeClr val="accent1"/>
              </a:buClr>
              <a:buFont typeface="Wingdings" panose="05000000000000000000" pitchFamily="2" charset="2"/>
              <a:buChar char="§"/>
              <a:defRPr sz="1400" kern="1200">
                <a:solidFill>
                  <a:schemeClr val="tx1"/>
                </a:solidFill>
                <a:latin typeface="+mn-lt"/>
                <a:ea typeface="+mn-ea"/>
                <a:cs typeface="+mn-cs"/>
              </a:defRPr>
            </a:lvl4pPr>
            <a:lvl5pPr marL="36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5pPr>
            <a:lvl6pPr marL="54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6pPr>
            <a:lvl7pPr marL="216000" indent="-216000" algn="l" defTabSz="914400" rtl="0" eaLnBrk="1" latinLnBrk="0" hangingPunct="1">
              <a:lnSpc>
                <a:spcPct val="110000"/>
              </a:lnSpc>
              <a:spcBef>
                <a:spcPts val="0"/>
              </a:spcBef>
              <a:buClr>
                <a:schemeClr val="accent1"/>
              </a:buClr>
              <a:buFont typeface="+mj-lt"/>
              <a:buAutoNum type="arabicPeriod"/>
              <a:defRPr sz="1400" kern="1200">
                <a:solidFill>
                  <a:schemeClr val="tx1"/>
                </a:solidFill>
                <a:latin typeface="+mn-lt"/>
                <a:ea typeface="+mn-ea"/>
                <a:cs typeface="+mn-cs"/>
              </a:defRPr>
            </a:lvl7pPr>
            <a:lvl8pPr marL="432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8pPr>
            <a:lvl9pPr marL="648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9pPr>
          </a:lstStyle>
          <a:p>
            <a:pPr>
              <a:lnSpc>
                <a:spcPct val="100000"/>
              </a:lnSpc>
              <a:spcAft>
                <a:spcPts val="0"/>
              </a:spcAft>
              <a:buFontTx/>
              <a:buNone/>
              <a:defRPr/>
            </a:pPr>
            <a:r>
              <a:rPr lang="de-DE" sz="800">
                <a:solidFill>
                  <a:prstClr val="black"/>
                </a:solidFill>
                <a:latin typeface="Frutiger LT Com 45 Light"/>
              </a:rPr>
              <a:t>© Fraunhofer IPT/WZL der RWTH Aachen</a:t>
            </a:r>
            <a:endParaRPr lang="de-DE" sz="800" dirty="0">
              <a:solidFill>
                <a:prstClr val="black"/>
              </a:solidFill>
              <a:latin typeface="Frutiger LT Com 45 Light"/>
            </a:endParaRPr>
          </a:p>
        </p:txBody>
      </p:sp>
      <p:sp>
        <p:nvSpPr>
          <p:cNvPr id="6" name="Datumsplatzhalter 2">
            <a:extLst>
              <a:ext uri="{FF2B5EF4-FFF2-40B4-BE49-F238E27FC236}">
                <a16:creationId xmlns:a16="http://schemas.microsoft.com/office/drawing/2014/main" id="{C1878F8D-2318-50B1-B871-3C5FD0143B88}"/>
              </a:ext>
            </a:extLst>
          </p:cNvPr>
          <p:cNvSpPr txBox="1">
            <a:spLocks/>
          </p:cNvSpPr>
          <p:nvPr/>
        </p:nvSpPr>
        <p:spPr>
          <a:xfrm>
            <a:off x="1972034" y="6155530"/>
            <a:ext cx="929549" cy="702469"/>
          </a:xfrm>
          <a:prstGeom prst="rect">
            <a:avLst/>
          </a:prstGeom>
        </p:spPr>
        <p:txBody>
          <a:bodyPr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sz="800" dirty="0">
                <a:solidFill>
                  <a:prstClr val="black"/>
                </a:solidFill>
                <a:highlight>
                  <a:srgbClr val="FFFFFF"/>
                </a:highlight>
                <a:latin typeface="Frutiger LT Com 45 Light"/>
              </a:rPr>
              <a:t>10.07.2023</a:t>
            </a:r>
            <a:endParaRPr lang="de-DE" sz="800" dirty="0">
              <a:solidFill>
                <a:prstClr val="black"/>
              </a:solidFill>
              <a:highlight>
                <a:srgbClr val="FFFFFF"/>
              </a:highlight>
              <a:latin typeface="Frutiger LT Com 45 Light"/>
            </a:endParaRPr>
          </a:p>
        </p:txBody>
      </p:sp>
      <p:sp>
        <p:nvSpPr>
          <p:cNvPr id="13" name="Slide Number Placeholder 13">
            <a:extLst>
              <a:ext uri="{FF2B5EF4-FFF2-40B4-BE49-F238E27FC236}">
                <a16:creationId xmlns:a16="http://schemas.microsoft.com/office/drawing/2014/main" id="{17027BC7-5D1C-7715-FB74-3E43031E1869}"/>
              </a:ext>
            </a:extLst>
          </p:cNvPr>
          <p:cNvSpPr>
            <a:spLocks noGrp="1"/>
          </p:cNvSpPr>
          <p:nvPr>
            <p:ph type="sldNum" sz="quarter" idx="4"/>
          </p:nvPr>
        </p:nvSpPr>
        <p:spPr>
          <a:xfrm>
            <a:off x="656276" y="6446123"/>
            <a:ext cx="408932" cy="123112"/>
          </a:xfrm>
        </p:spPr>
        <p:txBody>
          <a:bodyPr/>
          <a:lstStyle/>
          <a:p>
            <a:fld id="{3D81EE41-304C-41C3-8185-350F2275D756}" type="slidenum">
              <a:rPr lang="de-DE" sz="800" smtClean="0"/>
              <a:pPr/>
              <a:t>15</a:t>
            </a:fld>
            <a:r>
              <a:rPr lang="de-DE" sz="800" dirty="0"/>
              <a:t> </a:t>
            </a:r>
          </a:p>
        </p:txBody>
      </p:sp>
    </p:spTree>
    <p:extLst>
      <p:ext uri="{BB962C8B-B14F-4D97-AF65-F5344CB8AC3E}">
        <p14:creationId xmlns:p14="http://schemas.microsoft.com/office/powerpoint/2010/main" val="3972427242"/>
      </p:ext>
    </p:extLst>
  </p:cSld>
  <p:clrMapOvr>
    <a:masterClrMapping/>
  </p:clrMapOvr>
  <p:transition>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kt 6" hidden="1">
            <a:extLst>
              <a:ext uri="{FF2B5EF4-FFF2-40B4-BE49-F238E27FC236}">
                <a16:creationId xmlns:a16="http://schemas.microsoft.com/office/drawing/2014/main" id="{763F7281-E82C-4852-8CAA-8A3A74EAA725}"/>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344" imgH="345" progId="TCLayout.ActiveDocument.1">
                  <p:embed/>
                </p:oleObj>
              </mc:Choice>
              <mc:Fallback>
                <p:oleObj name="think-cell Folie" r:id="rId4" imgW="344" imgH="345" progId="TCLayout.ActiveDocument.1">
                  <p:embed/>
                  <p:pic>
                    <p:nvPicPr>
                      <p:cNvPr id="7" name="Objekt 6" hidden="1">
                        <a:extLst>
                          <a:ext uri="{FF2B5EF4-FFF2-40B4-BE49-F238E27FC236}">
                            <a16:creationId xmlns:a16="http://schemas.microsoft.com/office/drawing/2014/main" id="{763F7281-E82C-4852-8CAA-8A3A74EAA725}"/>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6" name="Titel 5">
            <a:extLst>
              <a:ext uri="{FF2B5EF4-FFF2-40B4-BE49-F238E27FC236}">
                <a16:creationId xmlns:a16="http://schemas.microsoft.com/office/drawing/2014/main" id="{5E4388A6-93FF-4571-952B-B35508AF3E85}"/>
              </a:ext>
            </a:extLst>
          </p:cNvPr>
          <p:cNvSpPr>
            <a:spLocks noGrp="1"/>
          </p:cNvSpPr>
          <p:nvPr>
            <p:ph type="title"/>
          </p:nvPr>
        </p:nvSpPr>
        <p:spPr bwMode="gray">
          <a:xfrm>
            <a:off x="479425" y="395588"/>
            <a:ext cx="11233150" cy="382733"/>
          </a:xfrm>
        </p:spPr>
        <p:txBody>
          <a:bodyPr vert="horz"/>
          <a:lstStyle/>
          <a:p>
            <a:r>
              <a:rPr lang="de-DE" dirty="0" err="1"/>
              <a:t>Measurements</a:t>
            </a:r>
            <a:endParaRPr lang="de-DE" dirty="0"/>
          </a:p>
        </p:txBody>
      </p:sp>
      <p:sp>
        <p:nvSpPr>
          <p:cNvPr id="14" name="Textplatzhalter 13">
            <a:extLst>
              <a:ext uri="{FF2B5EF4-FFF2-40B4-BE49-F238E27FC236}">
                <a16:creationId xmlns:a16="http://schemas.microsoft.com/office/drawing/2014/main" id="{4763B563-5C41-4BC9-808C-D87F16FA02CB}"/>
              </a:ext>
            </a:extLst>
          </p:cNvPr>
          <p:cNvSpPr>
            <a:spLocks noGrp="1"/>
          </p:cNvSpPr>
          <p:nvPr>
            <p:ph type="body" sz="quarter" idx="13"/>
          </p:nvPr>
        </p:nvSpPr>
        <p:spPr/>
        <p:txBody>
          <a:bodyPr/>
          <a:lstStyle/>
          <a:p>
            <a:r>
              <a:rPr lang="de-DE" dirty="0" err="1">
                <a:solidFill>
                  <a:srgbClr val="669DB2"/>
                </a:solidFill>
              </a:rPr>
              <a:t>Expected</a:t>
            </a:r>
            <a:r>
              <a:rPr lang="de-DE" dirty="0">
                <a:solidFill>
                  <a:srgbClr val="669DB2"/>
                </a:solidFill>
              </a:rPr>
              <a:t> </a:t>
            </a:r>
            <a:r>
              <a:rPr lang="de-DE" dirty="0" err="1">
                <a:solidFill>
                  <a:srgbClr val="669DB2"/>
                </a:solidFill>
              </a:rPr>
              <a:t>results</a:t>
            </a:r>
            <a:endParaRPr lang="en-US" dirty="0"/>
          </a:p>
        </p:txBody>
      </p:sp>
      <p:graphicFrame>
        <p:nvGraphicFramePr>
          <p:cNvPr id="8" name="Tabelle 7">
            <a:extLst>
              <a:ext uri="{FF2B5EF4-FFF2-40B4-BE49-F238E27FC236}">
                <a16:creationId xmlns:a16="http://schemas.microsoft.com/office/drawing/2014/main" id="{36F9272B-2D3E-4CD3-A407-423E3C53CE0E}"/>
              </a:ext>
            </a:extLst>
          </p:cNvPr>
          <p:cNvGraphicFramePr>
            <a:graphicFrameLocks noGrp="1"/>
          </p:cNvGraphicFramePr>
          <p:nvPr>
            <p:extLst>
              <p:ext uri="{D42A27DB-BD31-4B8C-83A1-F6EECF244321}">
                <p14:modId xmlns:p14="http://schemas.microsoft.com/office/powerpoint/2010/main" val="705986974"/>
              </p:ext>
            </p:extLst>
          </p:nvPr>
        </p:nvGraphicFramePr>
        <p:xfrm>
          <a:off x="2745942" y="1298414"/>
          <a:ext cx="6700115" cy="4563539"/>
        </p:xfrm>
        <a:graphic>
          <a:graphicData uri="http://schemas.openxmlformats.org/drawingml/2006/table">
            <a:tbl>
              <a:tblPr firstRow="1" bandRow="1">
                <a:tableStyleId>{E8B1032C-EA38-4F05-BA0D-38AFFFC7BED3}</a:tableStyleId>
              </a:tblPr>
              <a:tblGrid>
                <a:gridCol w="2319165">
                  <a:extLst>
                    <a:ext uri="{9D8B030D-6E8A-4147-A177-3AD203B41FA5}">
                      <a16:colId xmlns:a16="http://schemas.microsoft.com/office/drawing/2014/main" val="2366848660"/>
                    </a:ext>
                  </a:extLst>
                </a:gridCol>
                <a:gridCol w="208280">
                  <a:extLst>
                    <a:ext uri="{9D8B030D-6E8A-4147-A177-3AD203B41FA5}">
                      <a16:colId xmlns:a16="http://schemas.microsoft.com/office/drawing/2014/main" val="3386461628"/>
                    </a:ext>
                  </a:extLst>
                </a:gridCol>
                <a:gridCol w="1982195">
                  <a:extLst>
                    <a:ext uri="{9D8B030D-6E8A-4147-A177-3AD203B41FA5}">
                      <a16:colId xmlns:a16="http://schemas.microsoft.com/office/drawing/2014/main" val="96258051"/>
                    </a:ext>
                  </a:extLst>
                </a:gridCol>
                <a:gridCol w="208280">
                  <a:extLst>
                    <a:ext uri="{9D8B030D-6E8A-4147-A177-3AD203B41FA5}">
                      <a16:colId xmlns:a16="http://schemas.microsoft.com/office/drawing/2014/main" val="2123565184"/>
                    </a:ext>
                  </a:extLst>
                </a:gridCol>
                <a:gridCol w="1982195">
                  <a:extLst>
                    <a:ext uri="{9D8B030D-6E8A-4147-A177-3AD203B41FA5}">
                      <a16:colId xmlns:a16="http://schemas.microsoft.com/office/drawing/2014/main" val="893677228"/>
                    </a:ext>
                  </a:extLst>
                </a:gridCol>
              </a:tblGrid>
              <a:tr h="272102">
                <a:tc gridSpan="5">
                  <a:txBody>
                    <a:bodyPr/>
                    <a:lstStyle/>
                    <a:p>
                      <a:pPr marL="0" marR="0" lvl="0" indent="0" algn="ctr" defTabSz="4036710" rtl="0" eaLnBrk="1" fontAlgn="auto" latinLnBrk="0" hangingPunct="1">
                        <a:lnSpc>
                          <a:spcPct val="110000"/>
                        </a:lnSpc>
                        <a:spcBef>
                          <a:spcPts val="0"/>
                        </a:spcBef>
                        <a:spcAft>
                          <a:spcPts val="0"/>
                        </a:spcAft>
                        <a:buClrTx/>
                        <a:buSzTx/>
                        <a:buFontTx/>
                        <a:buNone/>
                        <a:tabLst/>
                        <a:defRPr/>
                      </a:pPr>
                      <a:r>
                        <a:rPr lang="en-US" sz="1400" b="0" i="0" kern="1200" dirty="0">
                          <a:solidFill>
                            <a:schemeClr val="accent2"/>
                          </a:solidFill>
                          <a:effectLst/>
                          <a:latin typeface="Frutiger LT Com 65 Bold" panose="020B0803030504020204" pitchFamily="34" charset="0"/>
                          <a:ea typeface="+mn-ea"/>
                          <a:cs typeface="+mn-cs"/>
                        </a:rPr>
                        <a:t>Expected Latency and Data Rate Requirements.</a:t>
                      </a:r>
                      <a:endParaRPr lang="de-DE" sz="1400" b="0" i="0" kern="1200" dirty="0">
                        <a:solidFill>
                          <a:schemeClr val="accent2"/>
                        </a:solidFill>
                        <a:effectLst/>
                        <a:latin typeface="Frutiger LT Com 65 Bold" panose="020B0803030504020204" pitchFamily="34" charset="0"/>
                        <a:ea typeface="+mn-ea"/>
                        <a:cs typeface="+mn-cs"/>
                      </a:endParaRPr>
                    </a:p>
                  </a:txBody>
                  <a:tcPr marL="0" marR="0">
                    <a:lnL w="12700" cmpd="sng">
                      <a:noFill/>
                    </a:lnL>
                    <a:lnR w="12700" cmpd="sng">
                      <a:noFill/>
                    </a:lnR>
                    <a:lnT w="12700" cap="flat" cmpd="sng" algn="ctr">
                      <a:noFill/>
                      <a:prstDash val="solid"/>
                      <a:round/>
                      <a:headEnd type="none" w="med" len="med"/>
                      <a:tailEnd type="none" w="med" len="med"/>
                    </a:lnT>
                    <a:lnB w="190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ctr" defTabSz="4036710" rtl="0" eaLnBrk="1" fontAlgn="auto" latinLnBrk="0" hangingPunct="1">
                        <a:lnSpc>
                          <a:spcPct val="110000"/>
                        </a:lnSpc>
                        <a:spcBef>
                          <a:spcPts val="0"/>
                        </a:spcBef>
                        <a:spcAft>
                          <a:spcPts val="0"/>
                        </a:spcAft>
                        <a:buClrTx/>
                        <a:buSzTx/>
                        <a:buFontTx/>
                        <a:buNone/>
                        <a:tabLst/>
                        <a:defRPr/>
                      </a:pPr>
                      <a:endParaRPr lang="de-DE" sz="1200" b="0" i="0" kern="1200" dirty="0">
                        <a:solidFill>
                          <a:schemeClr val="accent2"/>
                        </a:solidFill>
                        <a:effectLst/>
                        <a:latin typeface="Frutiger LT Com 65 Bold" panose="020B0803030504020204" pitchFamily="34" charset="0"/>
                        <a:ea typeface="+mn-ea"/>
                        <a:cs typeface="+mn-cs"/>
                      </a:endParaRPr>
                    </a:p>
                  </a:txBody>
                  <a:tcPr marL="0" marR="0">
                    <a:lnL w="12700" cmpd="sng">
                      <a:noFill/>
                    </a:lnL>
                    <a:lnR w="12700" cmpd="sng">
                      <a:noFill/>
                    </a:lnR>
                    <a:lnT w="12700" cap="flat" cmpd="sng" algn="ctr">
                      <a:noFill/>
                      <a:prstDash val="solid"/>
                      <a:round/>
                      <a:headEnd type="none" w="med" len="med"/>
                      <a:tailEnd type="none" w="med" len="med"/>
                    </a:lnT>
                    <a:lnB w="190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ctr" defTabSz="4036710" rtl="0" eaLnBrk="1" fontAlgn="auto" latinLnBrk="0" hangingPunct="1">
                        <a:lnSpc>
                          <a:spcPct val="110000"/>
                        </a:lnSpc>
                        <a:spcBef>
                          <a:spcPts val="0"/>
                        </a:spcBef>
                        <a:spcAft>
                          <a:spcPts val="0"/>
                        </a:spcAft>
                        <a:buClrTx/>
                        <a:buSzTx/>
                        <a:buFontTx/>
                        <a:buNone/>
                        <a:tabLst/>
                        <a:defRPr/>
                      </a:pPr>
                      <a:endParaRPr lang="de-DE" sz="1200" b="0" i="0" kern="1200" dirty="0">
                        <a:solidFill>
                          <a:schemeClr val="accent2"/>
                        </a:solidFill>
                        <a:effectLst/>
                        <a:latin typeface="Frutiger LT Com 65 Bold" panose="020B0803030504020204" pitchFamily="34" charset="0"/>
                        <a:ea typeface="+mn-ea"/>
                        <a:cs typeface="+mn-cs"/>
                      </a:endParaRPr>
                    </a:p>
                  </a:txBody>
                  <a:tcPr marL="0" marR="0">
                    <a:lnL w="12700" cmpd="sng">
                      <a:noFill/>
                    </a:lnL>
                    <a:lnR w="12700" cmpd="sng">
                      <a:noFill/>
                    </a:lnR>
                    <a:lnT w="12700" cap="flat" cmpd="sng" algn="ctr">
                      <a:noFill/>
                      <a:prstDash val="solid"/>
                      <a:round/>
                      <a:headEnd type="none" w="med" len="med"/>
                      <a:tailEnd type="none" w="med" len="med"/>
                    </a:lnT>
                    <a:lnB w="190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ctr" defTabSz="4036710" rtl="0" eaLnBrk="1" fontAlgn="auto" latinLnBrk="0" hangingPunct="1">
                        <a:lnSpc>
                          <a:spcPct val="110000"/>
                        </a:lnSpc>
                        <a:spcBef>
                          <a:spcPts val="0"/>
                        </a:spcBef>
                        <a:spcAft>
                          <a:spcPts val="0"/>
                        </a:spcAft>
                        <a:buClrTx/>
                        <a:buSzTx/>
                        <a:buFontTx/>
                        <a:buNone/>
                        <a:tabLst/>
                        <a:defRPr/>
                      </a:pPr>
                      <a:endParaRPr lang="de-DE" sz="1400" b="0" i="0" kern="1200" dirty="0">
                        <a:solidFill>
                          <a:schemeClr val="accent2"/>
                        </a:solidFill>
                        <a:effectLst/>
                        <a:latin typeface="Frutiger LT Com 65 Bold" panose="020B0803030504020204" pitchFamily="34" charset="0"/>
                        <a:ea typeface="+mn-ea"/>
                        <a:cs typeface="+mn-cs"/>
                      </a:endParaRPr>
                    </a:p>
                  </a:txBody>
                  <a:tcPr marL="0" marR="0">
                    <a:lnL w="12700" cmpd="sng">
                      <a:noFill/>
                    </a:lnL>
                    <a:lnR w="12700" cmpd="sng">
                      <a:noFill/>
                    </a:lnR>
                    <a:lnT w="12700" cap="flat" cmpd="sng" algn="ctr">
                      <a:noFill/>
                      <a:prstDash val="solid"/>
                      <a:round/>
                      <a:headEnd type="none" w="med" len="med"/>
                      <a:tailEnd type="none" w="med" len="med"/>
                    </a:lnT>
                    <a:lnB w="190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ctr" defTabSz="4036710" rtl="0" eaLnBrk="1" fontAlgn="auto" latinLnBrk="0" hangingPunct="1">
                        <a:lnSpc>
                          <a:spcPct val="110000"/>
                        </a:lnSpc>
                        <a:spcBef>
                          <a:spcPts val="0"/>
                        </a:spcBef>
                        <a:spcAft>
                          <a:spcPts val="0"/>
                        </a:spcAft>
                        <a:buClrTx/>
                        <a:buSzTx/>
                        <a:buFontTx/>
                        <a:buNone/>
                        <a:tabLst/>
                        <a:defRPr/>
                      </a:pPr>
                      <a:endParaRPr lang="de-DE" sz="1200" b="0" i="0" kern="1200" dirty="0">
                        <a:solidFill>
                          <a:schemeClr val="accent2"/>
                        </a:solidFill>
                        <a:effectLst/>
                        <a:latin typeface="Frutiger LT Com 65 Bold" panose="020B0803030504020204" pitchFamily="34" charset="0"/>
                        <a:ea typeface="+mn-ea"/>
                        <a:cs typeface="+mn-cs"/>
                      </a:endParaRPr>
                    </a:p>
                  </a:txBody>
                  <a:tcPr marL="0" marR="0">
                    <a:lnL w="12700" cmpd="sng">
                      <a:noFill/>
                    </a:lnL>
                    <a:lnR w="12700" cmpd="sng">
                      <a:noFill/>
                    </a:lnR>
                    <a:lnT w="12700" cap="flat" cmpd="sng" algn="ctr">
                      <a:noFill/>
                      <a:prstDash val="solid"/>
                      <a:round/>
                      <a:headEnd type="none" w="med" len="med"/>
                      <a:tailEnd type="none" w="med" len="med"/>
                    </a:lnT>
                    <a:lnB w="190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42141210"/>
                  </a:ext>
                </a:extLst>
              </a:tr>
              <a:tr h="430846">
                <a:tc>
                  <a:txBody>
                    <a:bodyPr/>
                    <a:lstStyle/>
                    <a:p>
                      <a:pPr marL="0" marR="0" lvl="0" indent="0" algn="ctr" defTabSz="4036710" rtl="0" eaLnBrk="1" fontAlgn="auto" latinLnBrk="0" hangingPunct="1">
                        <a:lnSpc>
                          <a:spcPct val="110000"/>
                        </a:lnSpc>
                        <a:spcBef>
                          <a:spcPts val="0"/>
                        </a:spcBef>
                        <a:spcAft>
                          <a:spcPts val="0"/>
                        </a:spcAft>
                        <a:buClrTx/>
                        <a:buSzTx/>
                        <a:buFontTx/>
                        <a:buNone/>
                        <a:tabLst/>
                        <a:defRPr/>
                      </a:pPr>
                      <a:r>
                        <a:rPr lang="de-DE" sz="1200" b="1" i="0" kern="1200" dirty="0">
                          <a:solidFill>
                            <a:schemeClr val="tx1"/>
                          </a:solidFill>
                          <a:effectLst/>
                          <a:latin typeface="Frutiger LT Com 65 Bold" panose="020B0803030504020204" pitchFamily="34" charset="0"/>
                          <a:ea typeface="+mn-ea"/>
                          <a:cs typeface="+mn-cs"/>
                        </a:rPr>
                        <a:t>Device</a:t>
                      </a:r>
                    </a:p>
                  </a:txBody>
                  <a:tcPr marL="0" marT="216000" marB="36000" anchor="ctr">
                    <a:lnL w="12700" cmpd="sng">
                      <a:noFill/>
                    </a:lnL>
                    <a:lnR w="12700" cmpd="sng">
                      <a:noFill/>
                    </a:lnR>
                    <a:lnT w="19050" cap="flat" cmpd="sng" algn="ctr">
                      <a:solidFill>
                        <a:schemeClr val="accent2"/>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10000"/>
                        </a:lnSpc>
                      </a:pPr>
                      <a:endParaRPr lang="de-DE" sz="1200" dirty="0">
                        <a:solidFill>
                          <a:schemeClr val="tx1"/>
                        </a:solidFill>
                        <a:latin typeface="Frutiger LT Com 65 Bold" panose="020B0803030504020204" pitchFamily="34" charset="0"/>
                      </a:endParaRPr>
                    </a:p>
                  </a:txBody>
                  <a:tcPr marT="216000" marB="36000" anchor="ctr">
                    <a:lnL w="12700" cmpd="sng">
                      <a:noFill/>
                    </a:lnL>
                    <a:lnR w="12700" cap="flat" cmpd="sng" algn="ctr">
                      <a:solidFill>
                        <a:schemeClr val="bg1"/>
                      </a:solidFill>
                      <a:prstDash val="solid"/>
                      <a:round/>
                      <a:headEnd type="none" w="med" len="med"/>
                      <a:tailEnd type="none" w="med" len="med"/>
                    </a:lnR>
                    <a:lnT w="19050" cap="flat" cmpd="sng" algn="ctr">
                      <a:solidFill>
                        <a:schemeClr val="accent2"/>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10000"/>
                        </a:lnSpc>
                      </a:pPr>
                      <a:r>
                        <a:rPr lang="de-DE" sz="1200" b="1" i="0" kern="1200" dirty="0" err="1">
                          <a:solidFill>
                            <a:schemeClr val="tx1"/>
                          </a:solidFill>
                          <a:effectLst/>
                          <a:latin typeface="Frutiger LT Com 65 Bold" panose="020B0803030504020204" pitchFamily="34" charset="0"/>
                          <a:ea typeface="+mn-ea"/>
                          <a:cs typeface="+mn-cs"/>
                        </a:rPr>
                        <a:t>Latency</a:t>
                      </a:r>
                      <a:r>
                        <a:rPr lang="de-DE" sz="1200" b="1" i="0" kern="1200" dirty="0">
                          <a:solidFill>
                            <a:schemeClr val="tx1"/>
                          </a:solidFill>
                          <a:effectLst/>
                          <a:latin typeface="Frutiger LT Com 65 Bold" panose="020B0803030504020204" pitchFamily="34" charset="0"/>
                          <a:ea typeface="+mn-ea"/>
                          <a:cs typeface="+mn-cs"/>
                        </a:rPr>
                        <a:t> </a:t>
                      </a:r>
                      <a:r>
                        <a:rPr lang="de-DE" sz="1200" b="1" i="0" kern="1200" dirty="0" err="1">
                          <a:solidFill>
                            <a:schemeClr val="tx1"/>
                          </a:solidFill>
                          <a:effectLst/>
                          <a:latin typeface="Frutiger LT Com 65 Bold" panose="020B0803030504020204" pitchFamily="34" charset="0"/>
                          <a:ea typeface="+mn-ea"/>
                          <a:cs typeface="+mn-cs"/>
                        </a:rPr>
                        <a:t>Requirement</a:t>
                      </a:r>
                      <a:endParaRPr lang="de-DE" sz="1200" b="1" i="0" kern="1200" dirty="0">
                        <a:solidFill>
                          <a:schemeClr val="tx1"/>
                        </a:solidFill>
                        <a:effectLst/>
                        <a:latin typeface="Frutiger LT Com 65 Bold" panose="020B0803030504020204" pitchFamily="34" charset="0"/>
                        <a:ea typeface="+mn-ea"/>
                        <a:cs typeface="+mn-cs"/>
                      </a:endParaRPr>
                    </a:p>
                  </a:txBody>
                  <a:tcPr marR="0" marT="216000" marB="36000" anchor="ctr">
                    <a:lnL w="12700" cap="flat" cmpd="sng" algn="ctr">
                      <a:solidFill>
                        <a:schemeClr val="bg1"/>
                      </a:solidFill>
                      <a:prstDash val="solid"/>
                      <a:round/>
                      <a:headEnd type="none" w="med" len="med"/>
                      <a:tailEnd type="none" w="med" len="med"/>
                    </a:lnL>
                    <a:lnR w="12700" cmpd="sng">
                      <a:noFill/>
                    </a:lnR>
                    <a:lnT w="19050" cap="flat" cmpd="sng" algn="ctr">
                      <a:solidFill>
                        <a:schemeClr val="accent2"/>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10000"/>
                        </a:lnSpc>
                      </a:pPr>
                      <a:endParaRPr lang="de-DE" sz="1200" dirty="0">
                        <a:solidFill>
                          <a:schemeClr val="tx1"/>
                        </a:solidFill>
                        <a:latin typeface="Frutiger LT Com 65 Bold" panose="020B0803030504020204" pitchFamily="34" charset="0"/>
                      </a:endParaRPr>
                    </a:p>
                  </a:txBody>
                  <a:tcPr marT="216000" marB="36000" anchor="ctr">
                    <a:lnL w="12700" cmpd="sng">
                      <a:noFill/>
                    </a:lnL>
                    <a:lnR w="12700" cmpd="sng">
                      <a:noFill/>
                    </a:lnR>
                    <a:lnT w="19050" cap="flat" cmpd="sng" algn="ctr">
                      <a:solidFill>
                        <a:schemeClr val="accent2"/>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4036710" rtl="0" eaLnBrk="1" fontAlgn="auto" latinLnBrk="0" hangingPunct="1">
                        <a:lnSpc>
                          <a:spcPct val="110000"/>
                        </a:lnSpc>
                        <a:spcBef>
                          <a:spcPts val="0"/>
                        </a:spcBef>
                        <a:spcAft>
                          <a:spcPts val="0"/>
                        </a:spcAft>
                        <a:buClrTx/>
                        <a:buSzTx/>
                        <a:buFontTx/>
                        <a:buNone/>
                        <a:tabLst/>
                        <a:defRPr/>
                      </a:pPr>
                      <a:r>
                        <a:rPr kumimoji="0" lang="de-DE" sz="1200" b="1" i="0" u="none" strike="noStrike" kern="1200" cap="none" spc="0" normalizeH="0" baseline="0" noProof="0" dirty="0" err="1">
                          <a:ln>
                            <a:noFill/>
                          </a:ln>
                          <a:solidFill>
                            <a:schemeClr val="tx1"/>
                          </a:solidFill>
                          <a:effectLst/>
                          <a:uLnTx/>
                          <a:uFillTx/>
                          <a:latin typeface="Frutiger LT Com 65 Bold" panose="020B0803030504020204" pitchFamily="34" charset="0"/>
                          <a:ea typeface="+mn-ea"/>
                          <a:cs typeface="+mn-cs"/>
                        </a:rPr>
                        <a:t>Expected</a:t>
                      </a:r>
                      <a:r>
                        <a:rPr kumimoji="0" lang="de-DE" sz="1200" b="1" i="0" u="none" strike="noStrike" kern="1200" cap="none" spc="0" normalizeH="0" baseline="0" noProof="0" dirty="0">
                          <a:ln>
                            <a:noFill/>
                          </a:ln>
                          <a:solidFill>
                            <a:schemeClr val="tx1"/>
                          </a:solidFill>
                          <a:effectLst/>
                          <a:uLnTx/>
                          <a:uFillTx/>
                          <a:latin typeface="Frutiger LT Com 65 Bold" panose="020B0803030504020204" pitchFamily="34" charset="0"/>
                          <a:ea typeface="+mn-ea"/>
                          <a:cs typeface="+mn-cs"/>
                        </a:rPr>
                        <a:t> Data Rate</a:t>
                      </a:r>
                    </a:p>
                  </a:txBody>
                  <a:tcPr marR="0" marT="216000" marB="36000" anchor="ctr">
                    <a:lnL w="12700" cmpd="sng">
                      <a:noFill/>
                    </a:lnL>
                    <a:lnR w="12700" cmpd="sng">
                      <a:noFill/>
                    </a:lnR>
                    <a:lnT w="19050" cap="flat" cmpd="sng" algn="ctr">
                      <a:solidFill>
                        <a:schemeClr val="accent2"/>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12396463"/>
                  </a:ext>
                </a:extLst>
              </a:tr>
              <a:tr h="513673">
                <a:tc>
                  <a:txBody>
                    <a:bodyPr/>
                    <a:lstStyle/>
                    <a:p>
                      <a:pPr marL="0" marR="0" indent="0" algn="l" defTabSz="4036710" rtl="0" eaLnBrk="1" fontAlgn="auto" latinLnBrk="0" hangingPunct="1">
                        <a:lnSpc>
                          <a:spcPct val="110000"/>
                        </a:lnSpc>
                        <a:spcBef>
                          <a:spcPts val="0"/>
                        </a:spcBef>
                        <a:spcAft>
                          <a:spcPts val="0"/>
                        </a:spcAft>
                        <a:buClrTx/>
                        <a:buSzTx/>
                        <a:buFontTx/>
                        <a:buNone/>
                        <a:tabLst/>
                        <a:defRPr/>
                      </a:pPr>
                      <a:r>
                        <a:rPr kumimoji="0" lang="de-DE" sz="1200" b="0" i="0" u="none" strike="noStrike" kern="1200" cap="none" spc="0" normalizeH="0" baseline="0" noProof="0" dirty="0">
                          <a:ln>
                            <a:noFill/>
                          </a:ln>
                          <a:solidFill>
                            <a:schemeClr val="tx1"/>
                          </a:solidFill>
                          <a:effectLst/>
                          <a:uLnTx/>
                          <a:uFillTx/>
                          <a:latin typeface="Frutiger LT Com 45 Light" panose="020B0303030504020204" pitchFamily="34" charset="77"/>
                          <a:ea typeface="+mn-ea"/>
                          <a:cs typeface="+mn-cs"/>
                        </a:rPr>
                        <a:t>Remote Monitoring</a:t>
                      </a:r>
                      <a:endParaRPr lang="de-DE" sz="1200" b="0" i="0" dirty="0">
                        <a:solidFill>
                          <a:schemeClr val="tx1"/>
                        </a:solidFill>
                        <a:latin typeface="Frutiger LT Com 45 Light" panose="020B0303030504020204" pitchFamily="34" charset="77"/>
                      </a:endParaRPr>
                    </a:p>
                  </a:txBody>
                  <a:tcPr marL="0" marR="108000" marT="72000" marB="36000" anchor="ctr">
                    <a:lnL w="12700" cmpd="sng">
                      <a:noFill/>
                    </a:lnL>
                    <a:lnR w="12700" cmpd="sng">
                      <a:noFill/>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de-DE" dirty="0"/>
                    </a:p>
                  </a:txBody>
                  <a:tcPr>
                    <a:lnL w="12700" cmpd="sng">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r">
                        <a:lnSpc>
                          <a:spcPct val="110000"/>
                        </a:lnSpc>
                      </a:pPr>
                      <a:r>
                        <a:rPr lang="de-DE" sz="1200" b="0" i="0" dirty="0">
                          <a:solidFill>
                            <a:schemeClr val="tx1"/>
                          </a:solidFill>
                          <a:effectLst/>
                          <a:latin typeface="Frutiger LT Com 45 Light" panose="020B0303030504020204" pitchFamily="34" charset="77"/>
                        </a:rPr>
                        <a:t>&lt; 10 </a:t>
                      </a:r>
                      <a:r>
                        <a:rPr lang="de-DE" sz="1200" b="0" i="0" dirty="0" err="1">
                          <a:solidFill>
                            <a:schemeClr val="tx1"/>
                          </a:solidFill>
                          <a:effectLst/>
                          <a:latin typeface="Frutiger LT Com 45 Light" panose="020B0303030504020204" pitchFamily="34" charset="77"/>
                        </a:rPr>
                        <a:t>ms</a:t>
                      </a:r>
                      <a:endParaRPr lang="de-DE" sz="1200" b="0" i="0" dirty="0">
                        <a:solidFill>
                          <a:schemeClr val="tx1"/>
                        </a:solidFill>
                        <a:effectLst/>
                        <a:latin typeface="Frutiger LT Com 45 Light" panose="020B0303030504020204" pitchFamily="34" charset="77"/>
                      </a:endParaRPr>
                    </a:p>
                  </a:txBody>
                  <a:tcPr marL="108000" marR="0" marT="72000" marB="36000" anchor="ctr">
                    <a:lnL w="12700" cap="flat" cmpd="sng" algn="ctr">
                      <a:solidFill>
                        <a:schemeClr val="bg1"/>
                      </a:solidFill>
                      <a:prstDash val="solid"/>
                      <a:round/>
                      <a:headEnd type="none" w="med" len="med"/>
                      <a:tailEnd type="none" w="med" len="med"/>
                    </a:lnL>
                    <a:lnR w="12700" cmpd="sng">
                      <a:noFill/>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de-DE" dirty="0"/>
                    </a:p>
                  </a:txBody>
                  <a:tcPr>
                    <a:lnL w="12700" cmpd="sng">
                      <a:noFill/>
                    </a:lnL>
                    <a:lnR w="12700" cmpd="sng">
                      <a:noFill/>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lnSpc>
                          <a:spcPct val="110000"/>
                        </a:lnSpc>
                      </a:pPr>
                      <a:r>
                        <a:rPr lang="de-DE" sz="1200" b="0" i="0" dirty="0">
                          <a:solidFill>
                            <a:schemeClr val="tx1"/>
                          </a:solidFill>
                          <a:effectLst/>
                          <a:latin typeface="Frutiger LT Com 45 Light" panose="020B0303030504020204" pitchFamily="34" charset="77"/>
                        </a:rPr>
                        <a:t>DL ≥ 1 Mbps</a:t>
                      </a:r>
                    </a:p>
                    <a:p>
                      <a:pPr algn="r">
                        <a:lnSpc>
                          <a:spcPct val="110000"/>
                        </a:lnSpc>
                      </a:pPr>
                      <a:r>
                        <a:rPr lang="de-DE" sz="1200" b="0" i="0" dirty="0">
                          <a:solidFill>
                            <a:schemeClr val="tx1"/>
                          </a:solidFill>
                          <a:effectLst/>
                          <a:latin typeface="Frutiger LT Com 45 Light" panose="020B0303030504020204" pitchFamily="34" charset="77"/>
                        </a:rPr>
                        <a:t>UL ≥ 1 Mbps</a:t>
                      </a:r>
                    </a:p>
                  </a:txBody>
                  <a:tcPr marL="108000" marR="0" marT="72000" marB="36000" anchor="ctr">
                    <a:lnL w="12700" cmpd="sng">
                      <a:noFill/>
                    </a:lnL>
                    <a:lnR w="12700" cmpd="sng">
                      <a:noFill/>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10377489"/>
                  </a:ext>
                </a:extLst>
              </a:tr>
              <a:tr h="513673">
                <a:tc>
                  <a:txBody>
                    <a:bodyPr/>
                    <a:lstStyle/>
                    <a:p>
                      <a:pPr marL="0" marR="0" indent="0" algn="l" defTabSz="4036710" rtl="0" eaLnBrk="1" fontAlgn="auto" latinLnBrk="0" hangingPunct="1">
                        <a:lnSpc>
                          <a:spcPct val="110000"/>
                        </a:lnSpc>
                        <a:spcBef>
                          <a:spcPts val="0"/>
                        </a:spcBef>
                        <a:spcAft>
                          <a:spcPts val="0"/>
                        </a:spcAft>
                        <a:buClrTx/>
                        <a:buSzTx/>
                        <a:buFontTx/>
                        <a:buNone/>
                        <a:tabLst/>
                        <a:defRPr/>
                      </a:pPr>
                      <a:r>
                        <a:rPr kumimoji="0" lang="de-DE" sz="1200" b="0" i="0" u="none" strike="noStrike" kern="1200" cap="none" spc="0" normalizeH="0" baseline="0" noProof="0" dirty="0">
                          <a:ln>
                            <a:noFill/>
                          </a:ln>
                          <a:solidFill>
                            <a:schemeClr val="tx1"/>
                          </a:solidFill>
                          <a:effectLst/>
                          <a:uLnTx/>
                          <a:uFillTx/>
                          <a:latin typeface="Frutiger LT Com 45 Light" panose="020B0303030504020204" pitchFamily="34" charset="77"/>
                          <a:ea typeface="+mn-ea"/>
                          <a:cs typeface="+mn-cs"/>
                        </a:rPr>
                        <a:t>Remote Control</a:t>
                      </a:r>
                      <a:endParaRPr lang="de-DE" sz="1200" b="0" dirty="0">
                        <a:solidFill>
                          <a:schemeClr val="tx1"/>
                        </a:solidFill>
                      </a:endParaRPr>
                    </a:p>
                  </a:txBody>
                  <a:tcPr marL="0" marR="108000" marT="72000" marB="36000" anchor="ctr">
                    <a:lnL w="12700" cmpd="sng">
                      <a:noFill/>
                    </a:lnL>
                    <a:lnR w="12700" cmpd="sng">
                      <a:noFill/>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solidFill>
                      <a:srgbClr val="E5EEF2"/>
                    </a:solidFill>
                  </a:tcPr>
                </a:tc>
                <a:tc>
                  <a:txBody>
                    <a:bodyPr/>
                    <a:lstStyle/>
                    <a:p>
                      <a:endParaRPr lang="de-DE" dirty="0"/>
                    </a:p>
                  </a:txBody>
                  <a:tcPr>
                    <a:lnL w="12700" cmpd="sng">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alpha val="20000"/>
                      </a:schemeClr>
                    </a:solidFill>
                  </a:tcPr>
                </a:tc>
                <a:tc>
                  <a:txBody>
                    <a:bodyPr/>
                    <a:lstStyle/>
                    <a:p>
                      <a:pPr algn="r">
                        <a:lnSpc>
                          <a:spcPct val="110000"/>
                        </a:lnSpc>
                      </a:pPr>
                      <a:r>
                        <a:rPr lang="de-DE" sz="1200" b="0" i="0" dirty="0">
                          <a:solidFill>
                            <a:schemeClr val="tx1"/>
                          </a:solidFill>
                          <a:effectLst/>
                          <a:latin typeface="Frutiger LT Com 45 Light" panose="020B0303030504020204" pitchFamily="34" charset="77"/>
                        </a:rPr>
                        <a:t>&lt; 10 </a:t>
                      </a:r>
                      <a:r>
                        <a:rPr lang="de-DE" sz="1200" b="0" i="0" dirty="0" err="1">
                          <a:solidFill>
                            <a:schemeClr val="tx1"/>
                          </a:solidFill>
                          <a:effectLst/>
                          <a:latin typeface="Frutiger LT Com 45 Light" panose="020B0303030504020204" pitchFamily="34" charset="77"/>
                        </a:rPr>
                        <a:t>ms</a:t>
                      </a:r>
                      <a:endParaRPr lang="de-DE" sz="1200" b="0" i="0" dirty="0">
                        <a:solidFill>
                          <a:schemeClr val="tx1"/>
                        </a:solidFill>
                        <a:effectLst/>
                        <a:latin typeface="Frutiger LT Com 45 Light" panose="020B0303030504020204" pitchFamily="34" charset="77"/>
                      </a:endParaRPr>
                    </a:p>
                  </a:txBody>
                  <a:tcPr marL="108000" marR="0" marT="72000" marB="36000" anchor="ctr">
                    <a:lnL w="12700" cap="flat" cmpd="sng" algn="ctr">
                      <a:solidFill>
                        <a:schemeClr val="bg1"/>
                      </a:solidFill>
                      <a:prstDash val="solid"/>
                      <a:round/>
                      <a:headEnd type="none" w="med" len="med"/>
                      <a:tailEnd type="none" w="med" len="med"/>
                    </a:lnL>
                    <a:lnR w="12700" cmpd="sng">
                      <a:noFill/>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solidFill>
                      <a:srgbClr val="E5EEF2"/>
                    </a:solidFill>
                  </a:tcPr>
                </a:tc>
                <a:tc>
                  <a:txBody>
                    <a:bodyPr/>
                    <a:lstStyle/>
                    <a:p>
                      <a:endParaRPr lang="de-DE"/>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lnSpc>
                          <a:spcPct val="110000"/>
                        </a:lnSpc>
                      </a:pPr>
                      <a:r>
                        <a:rPr lang="de-DE" sz="1200" b="0" i="0" dirty="0">
                          <a:solidFill>
                            <a:schemeClr val="tx1"/>
                          </a:solidFill>
                          <a:effectLst/>
                          <a:latin typeface="Frutiger LT Com 45 Light" panose="020B0303030504020204" pitchFamily="34" charset="77"/>
                        </a:rPr>
                        <a:t>DL ≥ 1 Mbps</a:t>
                      </a:r>
                    </a:p>
                    <a:p>
                      <a:pPr algn="r">
                        <a:lnSpc>
                          <a:spcPct val="110000"/>
                        </a:lnSpc>
                      </a:pPr>
                      <a:r>
                        <a:rPr lang="de-DE" sz="1200" b="0" i="0" dirty="0">
                          <a:solidFill>
                            <a:schemeClr val="tx1"/>
                          </a:solidFill>
                          <a:effectLst/>
                          <a:latin typeface="Frutiger LT Com 45 Light" panose="020B0303030504020204" pitchFamily="34" charset="77"/>
                        </a:rPr>
                        <a:t>UL ≥ 1 Mbps</a:t>
                      </a:r>
                    </a:p>
                  </a:txBody>
                  <a:tcPr marL="108000" marR="0" marT="72000" marB="36000" anchor="ctr">
                    <a:lnL w="12700" cmpd="sng">
                      <a:noFill/>
                    </a:lnL>
                    <a:lnR w="12700" cmpd="sng">
                      <a:noFill/>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solidFill>
                      <a:srgbClr val="E5EEF2"/>
                    </a:solidFill>
                  </a:tcPr>
                </a:tc>
                <a:extLst>
                  <a:ext uri="{0D108BD9-81ED-4DB2-BD59-A6C34878D82A}">
                    <a16:rowId xmlns:a16="http://schemas.microsoft.com/office/drawing/2014/main" val="847916555"/>
                  </a:ext>
                </a:extLst>
              </a:tr>
              <a:tr h="513673">
                <a:tc>
                  <a:txBody>
                    <a:bodyPr/>
                    <a:lstStyle/>
                    <a:p>
                      <a:pPr marL="0" marR="0" indent="0" algn="l" defTabSz="4036710" rtl="0" eaLnBrk="1" fontAlgn="auto" latinLnBrk="0" hangingPunct="1">
                        <a:lnSpc>
                          <a:spcPct val="110000"/>
                        </a:lnSpc>
                        <a:spcBef>
                          <a:spcPts val="0"/>
                        </a:spcBef>
                        <a:spcAft>
                          <a:spcPts val="0"/>
                        </a:spcAft>
                        <a:buClrTx/>
                        <a:buSzTx/>
                        <a:buFontTx/>
                        <a:buNone/>
                        <a:tabLst/>
                        <a:defRPr/>
                      </a:pPr>
                      <a:r>
                        <a:rPr kumimoji="0" lang="de-DE" sz="1200" b="0" i="0" u="none" strike="noStrike" kern="1200" cap="none" spc="0" normalizeH="0" baseline="0" noProof="0" dirty="0">
                          <a:ln>
                            <a:noFill/>
                          </a:ln>
                          <a:solidFill>
                            <a:schemeClr val="tx1"/>
                          </a:solidFill>
                          <a:effectLst/>
                          <a:uLnTx/>
                          <a:uFillTx/>
                          <a:latin typeface="Frutiger LT Com 45 Light" panose="020B0303030504020204" pitchFamily="34" charset="77"/>
                          <a:ea typeface="+mn-ea"/>
                          <a:cs typeface="+mn-cs"/>
                        </a:rPr>
                        <a:t>2D-LIDAR</a:t>
                      </a:r>
                      <a:endParaRPr lang="de-DE" sz="1200" b="0" dirty="0">
                        <a:solidFill>
                          <a:schemeClr val="tx1"/>
                        </a:solidFill>
                      </a:endParaRPr>
                    </a:p>
                  </a:txBody>
                  <a:tcPr marL="0" marR="108000" marT="72000" marB="36000" anchor="ctr">
                    <a:lnL w="12700" cmpd="sng">
                      <a:noFill/>
                    </a:lnL>
                    <a:lnR w="12700" cmpd="sng">
                      <a:noFill/>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de-DE" dirty="0"/>
                    </a:p>
                  </a:txBody>
                  <a:tcPr>
                    <a:lnL w="12700" cmpd="sng">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r">
                        <a:lnSpc>
                          <a:spcPct val="110000"/>
                        </a:lnSpc>
                      </a:pPr>
                      <a:r>
                        <a:rPr lang="de-DE" sz="1200" b="0" i="0" dirty="0">
                          <a:solidFill>
                            <a:schemeClr val="tx1"/>
                          </a:solidFill>
                          <a:effectLst/>
                          <a:latin typeface="Frutiger LT Com 45 Light" panose="020B0303030504020204" pitchFamily="34" charset="77"/>
                        </a:rPr>
                        <a:t>&lt; 20 </a:t>
                      </a:r>
                      <a:r>
                        <a:rPr lang="de-DE" sz="1200" b="0" i="0" dirty="0" err="1">
                          <a:solidFill>
                            <a:schemeClr val="tx1"/>
                          </a:solidFill>
                          <a:effectLst/>
                          <a:latin typeface="Frutiger LT Com 45 Light" panose="020B0303030504020204" pitchFamily="34" charset="77"/>
                        </a:rPr>
                        <a:t>ms</a:t>
                      </a:r>
                      <a:endParaRPr lang="de-DE" sz="1200" b="0" i="0" dirty="0">
                        <a:solidFill>
                          <a:schemeClr val="tx1"/>
                        </a:solidFill>
                        <a:effectLst/>
                        <a:latin typeface="Frutiger LT Com 45 Light" panose="020B0303030504020204" pitchFamily="34" charset="77"/>
                      </a:endParaRPr>
                    </a:p>
                  </a:txBody>
                  <a:tcPr marL="108000" marR="0" marT="72000" marB="36000" anchor="ctr">
                    <a:lnL w="12700" cap="flat" cmpd="sng" algn="ctr">
                      <a:solidFill>
                        <a:schemeClr val="bg1"/>
                      </a:solidFill>
                      <a:prstDash val="solid"/>
                      <a:round/>
                      <a:headEnd type="none" w="med" len="med"/>
                      <a:tailEnd type="none" w="med" len="med"/>
                    </a:lnL>
                    <a:lnR w="12700" cmpd="sng">
                      <a:noFill/>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de-DE" dirty="0"/>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lnSpc>
                          <a:spcPct val="110000"/>
                        </a:lnSpc>
                      </a:pPr>
                      <a:r>
                        <a:rPr lang="de-DE" sz="1200" b="0" i="0" dirty="0">
                          <a:solidFill>
                            <a:schemeClr val="tx1"/>
                          </a:solidFill>
                          <a:effectLst/>
                          <a:latin typeface="Frutiger LT Com 45 Light" panose="020B0303030504020204" pitchFamily="34" charset="77"/>
                        </a:rPr>
                        <a:t>DL ≥ 1 Mbps</a:t>
                      </a:r>
                    </a:p>
                    <a:p>
                      <a:pPr algn="r">
                        <a:lnSpc>
                          <a:spcPct val="110000"/>
                        </a:lnSpc>
                      </a:pPr>
                      <a:r>
                        <a:rPr lang="de-DE" sz="1200" b="0" i="0" dirty="0">
                          <a:solidFill>
                            <a:schemeClr val="tx1"/>
                          </a:solidFill>
                          <a:effectLst/>
                          <a:latin typeface="Frutiger LT Com 45 Light" panose="020B0303030504020204" pitchFamily="34" charset="77"/>
                        </a:rPr>
                        <a:t>UL ≥ 1 Mbps</a:t>
                      </a:r>
                    </a:p>
                  </a:txBody>
                  <a:tcPr marL="108000" marR="0" marT="72000" marB="36000" anchor="ctr">
                    <a:lnL w="12700" cmpd="sng">
                      <a:noFill/>
                    </a:lnL>
                    <a:lnR w="12700" cmpd="sng">
                      <a:noFill/>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43212442"/>
                  </a:ext>
                </a:extLst>
              </a:tr>
              <a:tr h="727406">
                <a:tc>
                  <a:txBody>
                    <a:bodyPr/>
                    <a:lstStyle/>
                    <a:p>
                      <a:pPr marL="0" marR="0" indent="0" algn="l" defTabSz="4036710" rtl="0" eaLnBrk="1" fontAlgn="auto" latinLnBrk="0" hangingPunct="1">
                        <a:lnSpc>
                          <a:spcPct val="110000"/>
                        </a:lnSpc>
                        <a:spcBef>
                          <a:spcPts val="0"/>
                        </a:spcBef>
                        <a:spcAft>
                          <a:spcPts val="0"/>
                        </a:spcAft>
                        <a:buClrTx/>
                        <a:buSzTx/>
                        <a:buFontTx/>
                        <a:buNone/>
                        <a:tabLst/>
                        <a:defRPr/>
                      </a:pPr>
                      <a:r>
                        <a:rPr kumimoji="0" lang="de-DE" sz="1200" b="0" i="0" u="none" strike="noStrike" kern="1200" cap="none" spc="0" normalizeH="0" baseline="0" noProof="0" dirty="0">
                          <a:ln>
                            <a:noFill/>
                          </a:ln>
                          <a:solidFill>
                            <a:schemeClr val="tx1"/>
                          </a:solidFill>
                          <a:effectLst/>
                          <a:uLnTx/>
                          <a:uFillTx/>
                          <a:latin typeface="Frutiger LT Com 45 Light" panose="020B0303030504020204" pitchFamily="34" charset="77"/>
                          <a:ea typeface="+mn-ea"/>
                          <a:cs typeface="+mn-cs"/>
                        </a:rPr>
                        <a:t>3D-LIDAR</a:t>
                      </a:r>
                      <a:endParaRPr lang="de-DE" sz="1200" b="0" dirty="0">
                        <a:solidFill>
                          <a:schemeClr val="tx1"/>
                        </a:solidFill>
                      </a:endParaRPr>
                    </a:p>
                  </a:txBody>
                  <a:tcPr marL="0" marR="108000" marT="72000" marB="36000" anchor="ctr">
                    <a:lnL w="12700" cmpd="sng">
                      <a:noFill/>
                    </a:lnL>
                    <a:lnR w="12700" cmpd="sng">
                      <a:noFill/>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solidFill>
                      <a:srgbClr val="E5EEF2"/>
                    </a:solidFill>
                  </a:tcPr>
                </a:tc>
                <a:tc>
                  <a:txBody>
                    <a:bodyPr/>
                    <a:lstStyle/>
                    <a:p>
                      <a:endParaRPr lang="de-DE" dirty="0"/>
                    </a:p>
                  </a:txBody>
                  <a:tcPr>
                    <a:lnL w="12700" cmpd="sng">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alpha val="20000"/>
                      </a:schemeClr>
                    </a:solidFill>
                  </a:tcPr>
                </a:tc>
                <a:tc>
                  <a:txBody>
                    <a:bodyPr/>
                    <a:lstStyle/>
                    <a:p>
                      <a:pPr algn="r">
                        <a:lnSpc>
                          <a:spcPct val="110000"/>
                        </a:lnSpc>
                      </a:pPr>
                      <a:r>
                        <a:rPr lang="de-DE" sz="1200" b="0" i="0" dirty="0">
                          <a:solidFill>
                            <a:schemeClr val="tx1"/>
                          </a:solidFill>
                          <a:effectLst/>
                          <a:latin typeface="Frutiger LT Com 45 Light" panose="020B0303030504020204" pitchFamily="34" charset="77"/>
                        </a:rPr>
                        <a:t>&lt; 50 </a:t>
                      </a:r>
                      <a:r>
                        <a:rPr lang="de-DE" sz="1200" b="0" i="0" dirty="0" err="1">
                          <a:solidFill>
                            <a:schemeClr val="tx1"/>
                          </a:solidFill>
                          <a:effectLst/>
                          <a:latin typeface="Frutiger LT Com 45 Light" panose="020B0303030504020204" pitchFamily="34" charset="77"/>
                        </a:rPr>
                        <a:t>ms</a:t>
                      </a:r>
                      <a:endParaRPr lang="de-DE" sz="1200" b="0" i="0" dirty="0">
                        <a:solidFill>
                          <a:schemeClr val="tx1"/>
                        </a:solidFill>
                        <a:effectLst/>
                        <a:latin typeface="Frutiger LT Com 45 Light" panose="020B0303030504020204" pitchFamily="34" charset="77"/>
                      </a:endParaRPr>
                    </a:p>
                  </a:txBody>
                  <a:tcPr marL="108000" marR="0" marT="72000" marB="36000" anchor="ctr">
                    <a:lnL w="12700" cap="flat" cmpd="sng" algn="ctr">
                      <a:solidFill>
                        <a:schemeClr val="bg1"/>
                      </a:solidFill>
                      <a:prstDash val="solid"/>
                      <a:round/>
                      <a:headEnd type="none" w="med" len="med"/>
                      <a:tailEnd type="none" w="med" len="med"/>
                    </a:lnL>
                    <a:lnR w="12700" cmpd="sng">
                      <a:noFill/>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solidFill>
                      <a:srgbClr val="E5EEF2"/>
                    </a:solidFill>
                  </a:tcPr>
                </a:tc>
                <a:tc>
                  <a:txBody>
                    <a:bodyPr/>
                    <a:lstStyle/>
                    <a:p>
                      <a:endParaRPr lang="de-DE"/>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r" defTabSz="4036710" rtl="0" eaLnBrk="1" fontAlgn="auto" latinLnBrk="0" hangingPunct="1">
                        <a:lnSpc>
                          <a:spcPct val="110000"/>
                        </a:lnSpc>
                        <a:spcBef>
                          <a:spcPts val="0"/>
                        </a:spcBef>
                        <a:spcAft>
                          <a:spcPts val="0"/>
                        </a:spcAft>
                        <a:buClrTx/>
                        <a:buSzTx/>
                        <a:buFontTx/>
                        <a:buNone/>
                        <a:tabLst/>
                        <a:defRPr/>
                      </a:pPr>
                      <a:r>
                        <a:rPr kumimoji="0" lang="de-DE" sz="1200" b="0" i="0" u="none" strike="noStrike" kern="1200" cap="none" spc="0" normalizeH="0" baseline="0" noProof="0" dirty="0">
                          <a:ln>
                            <a:noFill/>
                          </a:ln>
                          <a:solidFill>
                            <a:schemeClr val="tx1"/>
                          </a:solidFill>
                          <a:effectLst/>
                          <a:uLnTx/>
                          <a:uFillTx/>
                          <a:latin typeface="Frutiger LT Com 45 Light" panose="020B0303030504020204" pitchFamily="34" charset="77"/>
                          <a:ea typeface="+mn-ea"/>
                          <a:cs typeface="+mn-cs"/>
                        </a:rPr>
                        <a:t>DL ≥ 1 Mbps</a:t>
                      </a:r>
                    </a:p>
                    <a:p>
                      <a:pPr marL="0" marR="0" lvl="0" indent="0" algn="r" defTabSz="4036710" rtl="0" eaLnBrk="1" fontAlgn="auto" latinLnBrk="0" hangingPunct="1">
                        <a:lnSpc>
                          <a:spcPct val="110000"/>
                        </a:lnSpc>
                        <a:spcBef>
                          <a:spcPts val="0"/>
                        </a:spcBef>
                        <a:spcAft>
                          <a:spcPts val="0"/>
                        </a:spcAft>
                        <a:buClrTx/>
                        <a:buSzTx/>
                        <a:buFontTx/>
                        <a:buNone/>
                        <a:tabLst/>
                        <a:defRPr/>
                      </a:pPr>
                      <a:r>
                        <a:rPr kumimoji="0" lang="de-DE" sz="1200" b="0" i="0" u="none" strike="noStrike" kern="1200" cap="none" spc="0" normalizeH="0" baseline="0" noProof="0" dirty="0">
                          <a:ln>
                            <a:noFill/>
                          </a:ln>
                          <a:solidFill>
                            <a:schemeClr val="tx1"/>
                          </a:solidFill>
                          <a:effectLst/>
                          <a:uLnTx/>
                          <a:uFillTx/>
                          <a:latin typeface="Frutiger LT Com 45 Light" panose="020B0303030504020204" pitchFamily="34" charset="77"/>
                          <a:ea typeface="+mn-ea"/>
                          <a:cs typeface="+mn-cs"/>
                        </a:rPr>
                        <a:t> (</a:t>
                      </a:r>
                      <a:r>
                        <a:rPr kumimoji="0" lang="de-DE" sz="1200" b="0" i="0" u="none" strike="noStrike" kern="1200" cap="none" spc="0" normalizeH="0" baseline="0" noProof="0" dirty="0" err="1">
                          <a:ln>
                            <a:noFill/>
                          </a:ln>
                          <a:solidFill>
                            <a:schemeClr val="tx1"/>
                          </a:solidFill>
                          <a:effectLst/>
                          <a:uLnTx/>
                          <a:uFillTx/>
                          <a:latin typeface="Frutiger LT Com 45 Light" panose="020B0303030504020204" pitchFamily="34" charset="77"/>
                          <a:ea typeface="+mn-ea"/>
                          <a:cs typeface="+mn-cs"/>
                        </a:rPr>
                        <a:t>Ouster</a:t>
                      </a:r>
                      <a:r>
                        <a:rPr kumimoji="0" lang="de-DE" sz="1200" b="0" i="0" u="none" strike="noStrike" kern="1200" cap="none" spc="0" normalizeH="0" baseline="0" noProof="0" dirty="0">
                          <a:ln>
                            <a:noFill/>
                          </a:ln>
                          <a:solidFill>
                            <a:schemeClr val="tx1"/>
                          </a:solidFill>
                          <a:effectLst/>
                          <a:uLnTx/>
                          <a:uFillTx/>
                          <a:latin typeface="Frutiger LT Com 45 Light" panose="020B0303030504020204" pitchFamily="34" charset="77"/>
                          <a:ea typeface="+mn-ea"/>
                          <a:cs typeface="+mn-cs"/>
                        </a:rPr>
                        <a:t>) UL ≥ 300 Mbps</a:t>
                      </a:r>
                    </a:p>
                    <a:p>
                      <a:pPr marL="0" marR="0" lvl="0" indent="0" algn="r" defTabSz="4036710" rtl="0" eaLnBrk="1" fontAlgn="auto" latinLnBrk="0" hangingPunct="1">
                        <a:lnSpc>
                          <a:spcPct val="110000"/>
                        </a:lnSpc>
                        <a:spcBef>
                          <a:spcPts val="0"/>
                        </a:spcBef>
                        <a:spcAft>
                          <a:spcPts val="0"/>
                        </a:spcAft>
                        <a:buClrTx/>
                        <a:buSzTx/>
                        <a:buFontTx/>
                        <a:buNone/>
                        <a:tabLst/>
                        <a:defRPr/>
                      </a:pPr>
                      <a:r>
                        <a:rPr kumimoji="0" lang="de-DE" sz="1200" b="0" i="0" u="none" strike="noStrike" kern="1200" cap="none" spc="0" normalizeH="0" baseline="0" noProof="0" dirty="0">
                          <a:ln>
                            <a:noFill/>
                          </a:ln>
                          <a:solidFill>
                            <a:schemeClr val="tx1"/>
                          </a:solidFill>
                          <a:effectLst/>
                          <a:uLnTx/>
                          <a:uFillTx/>
                          <a:latin typeface="Frutiger LT Com 45 Light" panose="020B0303030504020204" pitchFamily="34" charset="77"/>
                          <a:ea typeface="+mn-ea"/>
                          <a:cs typeface="+mn-cs"/>
                        </a:rPr>
                        <a:t> (Leica) UL ≥ 500 Mbps</a:t>
                      </a:r>
                    </a:p>
                  </a:txBody>
                  <a:tcPr marL="108000" marR="0" marT="72000" marB="36000" anchor="ctr">
                    <a:lnL w="12700" cmpd="sng">
                      <a:noFill/>
                    </a:lnL>
                    <a:lnR w="12700" cmpd="sng">
                      <a:noFill/>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solidFill>
                      <a:srgbClr val="E5EEF2"/>
                    </a:solidFill>
                  </a:tcPr>
                </a:tc>
                <a:extLst>
                  <a:ext uri="{0D108BD9-81ED-4DB2-BD59-A6C34878D82A}">
                    <a16:rowId xmlns:a16="http://schemas.microsoft.com/office/drawing/2014/main" val="443802340"/>
                  </a:ext>
                </a:extLst>
              </a:tr>
              <a:tr h="513673">
                <a:tc>
                  <a:txBody>
                    <a:bodyPr/>
                    <a:lstStyle/>
                    <a:p>
                      <a:pPr marL="0" marR="0" indent="0" algn="l" defTabSz="4036710" rtl="0" eaLnBrk="1" fontAlgn="auto" latinLnBrk="0" hangingPunct="1">
                        <a:lnSpc>
                          <a:spcPct val="110000"/>
                        </a:lnSpc>
                        <a:spcBef>
                          <a:spcPts val="0"/>
                        </a:spcBef>
                        <a:spcAft>
                          <a:spcPts val="0"/>
                        </a:spcAft>
                        <a:buClrTx/>
                        <a:buSzTx/>
                        <a:buFontTx/>
                        <a:buNone/>
                        <a:tabLst/>
                        <a:defRPr/>
                      </a:pPr>
                      <a:r>
                        <a:rPr kumimoji="0" lang="de-DE" sz="1200" b="0" i="0" u="none" strike="noStrike" kern="1200" cap="none" spc="0" normalizeH="0" baseline="0" noProof="0" dirty="0">
                          <a:ln>
                            <a:noFill/>
                          </a:ln>
                          <a:solidFill>
                            <a:schemeClr val="tx1"/>
                          </a:solidFill>
                          <a:effectLst/>
                          <a:uLnTx/>
                          <a:uFillTx/>
                          <a:latin typeface="Frutiger LT Com 45 Light" panose="020B0303030504020204" pitchFamily="34" charset="77"/>
                          <a:ea typeface="+mn-ea"/>
                          <a:cs typeface="+mn-cs"/>
                        </a:rPr>
                        <a:t>Radar </a:t>
                      </a:r>
                      <a:endParaRPr lang="de-DE" sz="1200" b="0" dirty="0">
                        <a:solidFill>
                          <a:schemeClr val="tx1"/>
                        </a:solidFill>
                      </a:endParaRPr>
                    </a:p>
                  </a:txBody>
                  <a:tcPr marL="0" marR="108000" marT="72000" marB="36000" anchor="ctr">
                    <a:lnL w="12700" cmpd="sng">
                      <a:noFill/>
                    </a:lnL>
                    <a:lnR w="12700" cmpd="sng">
                      <a:noFill/>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de-DE" dirty="0"/>
                    </a:p>
                  </a:txBody>
                  <a:tcPr>
                    <a:lnL w="12700" cmpd="sng">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r">
                        <a:lnSpc>
                          <a:spcPct val="110000"/>
                        </a:lnSpc>
                      </a:pPr>
                      <a:r>
                        <a:rPr lang="de-DE" sz="1200" b="0" i="0" dirty="0">
                          <a:solidFill>
                            <a:schemeClr val="tx1"/>
                          </a:solidFill>
                          <a:effectLst/>
                          <a:latin typeface="Frutiger LT Com 45 Light" panose="020B0303030504020204" pitchFamily="34" charset="77"/>
                        </a:rPr>
                        <a:t>200 </a:t>
                      </a:r>
                      <a:r>
                        <a:rPr lang="de-DE" sz="1200" b="0" i="0" dirty="0" err="1">
                          <a:solidFill>
                            <a:schemeClr val="tx1"/>
                          </a:solidFill>
                          <a:effectLst/>
                          <a:latin typeface="Frutiger LT Com 45 Light" panose="020B0303030504020204" pitchFamily="34" charset="77"/>
                        </a:rPr>
                        <a:t>ms</a:t>
                      </a:r>
                      <a:endParaRPr lang="de-DE" sz="1200" b="0" i="0" dirty="0">
                        <a:solidFill>
                          <a:schemeClr val="tx1"/>
                        </a:solidFill>
                        <a:effectLst/>
                        <a:latin typeface="Frutiger LT Com 45 Light" panose="020B0303030504020204" pitchFamily="34" charset="77"/>
                      </a:endParaRPr>
                    </a:p>
                  </a:txBody>
                  <a:tcPr marL="108000" marR="0" marT="72000" marB="36000" anchor="ctr">
                    <a:lnL w="12700" cap="flat" cmpd="sng" algn="ctr">
                      <a:solidFill>
                        <a:schemeClr val="bg1"/>
                      </a:solidFill>
                      <a:prstDash val="solid"/>
                      <a:round/>
                      <a:headEnd type="none" w="med" len="med"/>
                      <a:tailEnd type="none" w="med" len="med"/>
                    </a:lnL>
                    <a:lnR w="12700" cmpd="sng">
                      <a:noFill/>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de-DE"/>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lnSpc>
                          <a:spcPct val="110000"/>
                        </a:lnSpc>
                      </a:pPr>
                      <a:r>
                        <a:rPr lang="de-DE" sz="1200" b="0" i="0" dirty="0">
                          <a:solidFill>
                            <a:schemeClr val="tx1"/>
                          </a:solidFill>
                          <a:effectLst/>
                          <a:latin typeface="Frutiger LT Com 45 Light" panose="020B0303030504020204" pitchFamily="34" charset="77"/>
                        </a:rPr>
                        <a:t>DL ≥     1 Mbps</a:t>
                      </a:r>
                    </a:p>
                    <a:p>
                      <a:pPr algn="r">
                        <a:lnSpc>
                          <a:spcPct val="110000"/>
                        </a:lnSpc>
                      </a:pPr>
                      <a:r>
                        <a:rPr lang="de-DE" sz="1200" b="0" i="0" dirty="0">
                          <a:solidFill>
                            <a:schemeClr val="tx1"/>
                          </a:solidFill>
                          <a:effectLst/>
                          <a:latin typeface="Frutiger LT Com 45 Light" panose="020B0303030504020204" pitchFamily="34" charset="77"/>
                        </a:rPr>
                        <a:t>UL ≥ 100 Mbps</a:t>
                      </a:r>
                    </a:p>
                  </a:txBody>
                  <a:tcPr marL="108000" marR="0" marT="72000" marB="36000" anchor="ctr">
                    <a:lnL w="12700" cmpd="sng">
                      <a:noFill/>
                    </a:lnL>
                    <a:lnR w="12700" cmpd="sng">
                      <a:noFill/>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44036468"/>
                  </a:ext>
                </a:extLst>
              </a:tr>
              <a:tr h="513673">
                <a:tc>
                  <a:txBody>
                    <a:bodyPr/>
                    <a:lstStyle/>
                    <a:p>
                      <a:pPr marL="0" marR="0" indent="0" algn="l" defTabSz="4036710" rtl="0" eaLnBrk="1" fontAlgn="auto" latinLnBrk="0" hangingPunct="1">
                        <a:lnSpc>
                          <a:spcPct val="110000"/>
                        </a:lnSpc>
                        <a:spcBef>
                          <a:spcPts val="0"/>
                        </a:spcBef>
                        <a:spcAft>
                          <a:spcPts val="0"/>
                        </a:spcAft>
                        <a:buClrTx/>
                        <a:buSzTx/>
                        <a:buFontTx/>
                        <a:buNone/>
                        <a:tabLst/>
                        <a:defRPr/>
                      </a:pPr>
                      <a:r>
                        <a:rPr kumimoji="0" lang="de-DE" sz="1200" b="0" i="0" u="none" strike="noStrike" kern="1200" cap="none" spc="0" normalizeH="0" baseline="0" noProof="0" dirty="0" err="1">
                          <a:ln>
                            <a:noFill/>
                          </a:ln>
                          <a:solidFill>
                            <a:schemeClr val="tx1"/>
                          </a:solidFill>
                          <a:effectLst/>
                          <a:uLnTx/>
                          <a:uFillTx/>
                          <a:latin typeface="Frutiger LT Com 45 Light" panose="020B0303030504020204" pitchFamily="34" charset="77"/>
                          <a:ea typeface="+mn-ea"/>
                          <a:cs typeface="+mn-cs"/>
                        </a:rPr>
                        <a:t>Cameras</a:t>
                      </a:r>
                      <a:r>
                        <a:rPr kumimoji="0" lang="de-DE" sz="1200" b="0" i="0" u="none" strike="noStrike" kern="1200" cap="none" spc="0" normalizeH="0" baseline="0" noProof="0" dirty="0">
                          <a:ln>
                            <a:noFill/>
                          </a:ln>
                          <a:solidFill>
                            <a:schemeClr val="tx1"/>
                          </a:solidFill>
                          <a:effectLst/>
                          <a:uLnTx/>
                          <a:uFillTx/>
                          <a:latin typeface="Frutiger LT Com 45 Light" panose="020B0303030504020204" pitchFamily="34" charset="77"/>
                          <a:ea typeface="+mn-ea"/>
                          <a:cs typeface="+mn-cs"/>
                        </a:rPr>
                        <a:t> </a:t>
                      </a:r>
                      <a:endParaRPr lang="de-DE" sz="1200" b="0" dirty="0">
                        <a:solidFill>
                          <a:schemeClr val="tx1"/>
                        </a:solidFill>
                      </a:endParaRPr>
                    </a:p>
                  </a:txBody>
                  <a:tcPr marL="0" marR="108000" marT="72000" marB="36000" anchor="ctr">
                    <a:lnL w="12700" cmpd="sng">
                      <a:noFill/>
                    </a:lnL>
                    <a:lnR w="12700" cmpd="sng">
                      <a:noFill/>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solidFill>
                      <a:srgbClr val="E5EEF2"/>
                    </a:solidFill>
                  </a:tcPr>
                </a:tc>
                <a:tc>
                  <a:txBody>
                    <a:bodyPr/>
                    <a:lstStyle/>
                    <a:p>
                      <a:endParaRPr lang="de-DE" dirty="0"/>
                    </a:p>
                  </a:txBody>
                  <a:tcPr>
                    <a:lnL w="12700" cmpd="sng">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alpha val="20000"/>
                      </a:schemeClr>
                    </a:solidFill>
                  </a:tcPr>
                </a:tc>
                <a:tc>
                  <a:txBody>
                    <a:bodyPr/>
                    <a:lstStyle/>
                    <a:p>
                      <a:pPr algn="r">
                        <a:lnSpc>
                          <a:spcPct val="110000"/>
                        </a:lnSpc>
                      </a:pPr>
                      <a:r>
                        <a:rPr lang="de-DE" sz="1200" b="0" i="0" dirty="0">
                          <a:solidFill>
                            <a:schemeClr val="tx1"/>
                          </a:solidFill>
                          <a:effectLst/>
                          <a:latin typeface="Frutiger LT Com 45 Light" panose="020B0303030504020204" pitchFamily="34" charset="77"/>
                        </a:rPr>
                        <a:t>&lt; 10 </a:t>
                      </a:r>
                      <a:r>
                        <a:rPr lang="de-DE" sz="1200" b="0" i="0" dirty="0" err="1">
                          <a:solidFill>
                            <a:schemeClr val="tx1"/>
                          </a:solidFill>
                          <a:effectLst/>
                          <a:latin typeface="Frutiger LT Com 45 Light" panose="020B0303030504020204" pitchFamily="34" charset="77"/>
                        </a:rPr>
                        <a:t>ms</a:t>
                      </a:r>
                      <a:endParaRPr lang="de-DE" sz="1200" b="0" i="0" dirty="0">
                        <a:solidFill>
                          <a:schemeClr val="tx1"/>
                        </a:solidFill>
                        <a:effectLst/>
                        <a:latin typeface="Frutiger LT Com 45 Light" panose="020B0303030504020204" pitchFamily="34" charset="77"/>
                      </a:endParaRPr>
                    </a:p>
                  </a:txBody>
                  <a:tcPr marL="108000" marR="0" marT="72000" marB="36000" anchor="ctr">
                    <a:lnL w="12700" cap="flat" cmpd="sng" algn="ctr">
                      <a:solidFill>
                        <a:schemeClr val="bg1"/>
                      </a:solidFill>
                      <a:prstDash val="solid"/>
                      <a:round/>
                      <a:headEnd type="none" w="med" len="med"/>
                      <a:tailEnd type="none" w="med" len="med"/>
                    </a:lnL>
                    <a:lnR w="12700" cmpd="sng">
                      <a:noFill/>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solidFill>
                      <a:srgbClr val="E5EEF2"/>
                    </a:solidFill>
                  </a:tcPr>
                </a:tc>
                <a:tc>
                  <a:txBody>
                    <a:bodyPr/>
                    <a:lstStyle/>
                    <a:p>
                      <a:endParaRPr lang="de-DE"/>
                    </a:p>
                  </a:txBody>
                  <a:tcPr>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r">
                        <a:lnSpc>
                          <a:spcPct val="110000"/>
                        </a:lnSpc>
                      </a:pPr>
                      <a:r>
                        <a:rPr lang="de-DE" sz="1200" b="0" i="0" dirty="0">
                          <a:solidFill>
                            <a:schemeClr val="tx1"/>
                          </a:solidFill>
                          <a:effectLst/>
                          <a:latin typeface="Frutiger LT Com 45 Light" panose="020B0303030504020204" pitchFamily="34" charset="77"/>
                        </a:rPr>
                        <a:t>DL   ≥     1 Mbps</a:t>
                      </a:r>
                    </a:p>
                    <a:p>
                      <a:pPr algn="r">
                        <a:lnSpc>
                          <a:spcPct val="110000"/>
                        </a:lnSpc>
                      </a:pPr>
                      <a:r>
                        <a:rPr lang="de-DE" sz="1200" b="0" i="0" dirty="0">
                          <a:solidFill>
                            <a:schemeClr val="tx1"/>
                          </a:solidFill>
                          <a:effectLst/>
                          <a:latin typeface="Frutiger LT Com 45 Light" panose="020B0303030504020204" pitchFamily="34" charset="77"/>
                        </a:rPr>
                        <a:t>UL : 8 - 48 Mbps</a:t>
                      </a:r>
                    </a:p>
                  </a:txBody>
                  <a:tcPr marL="108000" marR="0" marT="72000" marB="36000" anchor="ctr">
                    <a:lnL w="12700" cmpd="sng">
                      <a:noFill/>
                    </a:lnL>
                    <a:lnR w="12700" cmpd="sng">
                      <a:noFill/>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solidFill>
                      <a:srgbClr val="E5EEF2"/>
                    </a:solidFill>
                  </a:tcPr>
                </a:tc>
                <a:extLst>
                  <a:ext uri="{0D108BD9-81ED-4DB2-BD59-A6C34878D82A}">
                    <a16:rowId xmlns:a16="http://schemas.microsoft.com/office/drawing/2014/main" val="622147051"/>
                  </a:ext>
                </a:extLst>
              </a:tr>
              <a:tr h="513673">
                <a:tc>
                  <a:txBody>
                    <a:bodyPr/>
                    <a:lstStyle/>
                    <a:p>
                      <a:pPr marL="0" marR="0" indent="0" algn="l" defTabSz="4036710" rtl="0" eaLnBrk="1" fontAlgn="auto" latinLnBrk="0" hangingPunct="1">
                        <a:lnSpc>
                          <a:spcPct val="110000"/>
                        </a:lnSpc>
                        <a:spcBef>
                          <a:spcPts val="0"/>
                        </a:spcBef>
                        <a:spcAft>
                          <a:spcPts val="0"/>
                        </a:spcAft>
                        <a:buClrTx/>
                        <a:buSzTx/>
                        <a:buFontTx/>
                        <a:buNone/>
                        <a:tabLst/>
                        <a:defRPr/>
                      </a:pPr>
                      <a:r>
                        <a:rPr kumimoji="0" lang="de-DE" sz="1200" b="0" i="0" u="none" strike="noStrike" kern="1200" cap="none" spc="0" normalizeH="0" baseline="0" noProof="0" dirty="0">
                          <a:ln>
                            <a:noFill/>
                          </a:ln>
                          <a:solidFill>
                            <a:schemeClr val="tx1"/>
                          </a:solidFill>
                          <a:effectLst/>
                          <a:uLnTx/>
                          <a:uFillTx/>
                          <a:latin typeface="Frutiger LT Com 45 Light" panose="020B0303030504020204" pitchFamily="34" charset="77"/>
                          <a:ea typeface="+mn-ea"/>
                          <a:cs typeface="+mn-cs"/>
                        </a:rPr>
                        <a:t>Voice </a:t>
                      </a:r>
                      <a:r>
                        <a:rPr kumimoji="0" lang="de-DE" sz="1200" b="0" i="0" u="none" strike="noStrike" kern="1200" cap="none" spc="0" normalizeH="0" baseline="0" noProof="0" dirty="0" err="1">
                          <a:ln>
                            <a:noFill/>
                          </a:ln>
                          <a:solidFill>
                            <a:schemeClr val="tx1"/>
                          </a:solidFill>
                          <a:effectLst/>
                          <a:uLnTx/>
                          <a:uFillTx/>
                          <a:latin typeface="Frutiger LT Com 45 Light" panose="020B0303030504020204" pitchFamily="34" charset="77"/>
                          <a:ea typeface="+mn-ea"/>
                          <a:cs typeface="+mn-cs"/>
                        </a:rPr>
                        <a:t>over</a:t>
                      </a:r>
                      <a:r>
                        <a:rPr kumimoji="0" lang="de-DE" sz="1200" b="0" i="0" u="none" strike="noStrike" kern="1200" cap="none" spc="0" normalizeH="0" baseline="0" noProof="0" dirty="0">
                          <a:ln>
                            <a:noFill/>
                          </a:ln>
                          <a:solidFill>
                            <a:schemeClr val="tx1"/>
                          </a:solidFill>
                          <a:effectLst/>
                          <a:uLnTx/>
                          <a:uFillTx/>
                          <a:latin typeface="Frutiger LT Com 45 Light" panose="020B0303030504020204" pitchFamily="34" charset="77"/>
                          <a:ea typeface="+mn-ea"/>
                          <a:cs typeface="+mn-cs"/>
                        </a:rPr>
                        <a:t> IP</a:t>
                      </a:r>
                      <a:endParaRPr lang="de-DE" sz="1200" b="0" dirty="0">
                        <a:solidFill>
                          <a:schemeClr val="tx1"/>
                        </a:solidFill>
                      </a:endParaRPr>
                    </a:p>
                  </a:txBody>
                  <a:tcPr marL="0" marR="108000" marT="72000" marB="36000" anchor="ctr">
                    <a:lnL w="12700" cmpd="sng">
                      <a:noFill/>
                    </a:lnL>
                    <a:lnR w="12700" cmpd="sng">
                      <a:noFill/>
                    </a:lnR>
                    <a:lnT w="9525" cap="flat" cmpd="sng" algn="ctr">
                      <a:solidFill>
                        <a:schemeClr val="accent3"/>
                      </a:solidFill>
                      <a:prstDash val="solid"/>
                      <a:round/>
                      <a:headEnd type="none" w="med" len="med"/>
                      <a:tailEnd type="none" w="med" len="med"/>
                    </a:lnT>
                    <a:lnB w="12700" cap="flat" cmpd="sng" algn="ctr">
                      <a:solidFill>
                        <a:srgbClr val="005B7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de-DE"/>
                    </a:p>
                  </a:txBody>
                  <a:tcPr anchor="b">
                    <a:lnL w="12700" cmpd="sng">
                      <a:noFill/>
                    </a:lnL>
                    <a:lnR w="12700" cmpd="sng">
                      <a:noFill/>
                    </a:lnR>
                    <a:lnT w="12700" cap="flat" cmpd="sng" algn="ctr">
                      <a:solidFill>
                        <a:schemeClr val="bg1"/>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lnSpc>
                          <a:spcPct val="110000"/>
                        </a:lnSpc>
                      </a:pPr>
                      <a:r>
                        <a:rPr lang="de-DE" sz="1200" b="0" i="0" dirty="0">
                          <a:solidFill>
                            <a:schemeClr val="tx1"/>
                          </a:solidFill>
                          <a:effectLst/>
                          <a:latin typeface="Frutiger LT Com 45 Light" panose="020B0303030504020204" pitchFamily="34" charset="77"/>
                        </a:rPr>
                        <a:t>20 – 100 </a:t>
                      </a:r>
                      <a:r>
                        <a:rPr lang="de-DE" sz="1200" b="0" i="0" dirty="0" err="1">
                          <a:solidFill>
                            <a:schemeClr val="tx1"/>
                          </a:solidFill>
                          <a:effectLst/>
                          <a:latin typeface="Frutiger LT Com 45 Light" panose="020B0303030504020204" pitchFamily="34" charset="77"/>
                        </a:rPr>
                        <a:t>ms</a:t>
                      </a:r>
                      <a:endParaRPr lang="de-DE" sz="1200" b="0" i="0" dirty="0">
                        <a:solidFill>
                          <a:schemeClr val="tx1"/>
                        </a:solidFill>
                        <a:effectLst/>
                        <a:latin typeface="Frutiger LT Com 45 Light" panose="020B0303030504020204" pitchFamily="34" charset="77"/>
                      </a:endParaRPr>
                    </a:p>
                  </a:txBody>
                  <a:tcPr marL="108000" marR="0" marT="72000" marB="36000" anchor="ctr">
                    <a:lnL w="12700" cap="flat" cmpd="sng" algn="ctr">
                      <a:noFill/>
                      <a:prstDash val="solid"/>
                      <a:round/>
                      <a:headEnd type="none" w="med" len="med"/>
                      <a:tailEnd type="none" w="med" len="med"/>
                    </a:lnL>
                    <a:lnR w="12700" cmpd="sng">
                      <a:noFill/>
                    </a:lnR>
                    <a:lnT w="9525" cap="flat" cmpd="sng" algn="ctr">
                      <a:solidFill>
                        <a:schemeClr val="accent3"/>
                      </a:solidFill>
                      <a:prstDash val="solid"/>
                      <a:round/>
                      <a:headEnd type="none" w="med" len="med"/>
                      <a:tailEnd type="none" w="med" len="med"/>
                    </a:lnT>
                    <a:lnB w="12700" cap="flat" cmpd="sng" algn="ctr">
                      <a:solidFill>
                        <a:srgbClr val="005B7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de-DE"/>
                    </a:p>
                  </a:txBody>
                  <a:tcPr anchor="b">
                    <a:lnL w="12700" cmpd="sng">
                      <a:noFill/>
                    </a:lnL>
                    <a:lnR w="12700" cmpd="sng">
                      <a:noFill/>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r" defTabSz="4036710" rtl="0" eaLnBrk="1" fontAlgn="auto" latinLnBrk="0" hangingPunct="1">
                        <a:lnSpc>
                          <a:spcPct val="110000"/>
                        </a:lnSpc>
                        <a:spcBef>
                          <a:spcPts val="0"/>
                        </a:spcBef>
                        <a:spcAft>
                          <a:spcPts val="0"/>
                        </a:spcAft>
                        <a:buClrTx/>
                        <a:buSzTx/>
                        <a:buFontTx/>
                        <a:buNone/>
                        <a:tabLst/>
                        <a:defRPr/>
                      </a:pPr>
                      <a:r>
                        <a:rPr kumimoji="0" lang="de-DE" sz="1200" b="0" i="0" u="none" strike="noStrike" kern="1200" cap="none" spc="0" normalizeH="0" baseline="0" noProof="0" dirty="0">
                          <a:ln>
                            <a:noFill/>
                          </a:ln>
                          <a:solidFill>
                            <a:schemeClr val="tx1"/>
                          </a:solidFill>
                          <a:effectLst/>
                          <a:uLnTx/>
                          <a:uFillTx/>
                          <a:latin typeface="Frutiger LT Com 45 Light" panose="020B0303030504020204" pitchFamily="34" charset="77"/>
                          <a:ea typeface="+mn-ea"/>
                          <a:cs typeface="+mn-cs"/>
                        </a:rPr>
                        <a:t>DL: 5 − 25 Mbps</a:t>
                      </a:r>
                    </a:p>
                    <a:p>
                      <a:pPr marL="0" marR="0" lvl="0" indent="0" algn="r" defTabSz="4036710" rtl="0" eaLnBrk="1" fontAlgn="auto" latinLnBrk="0" hangingPunct="1">
                        <a:lnSpc>
                          <a:spcPct val="110000"/>
                        </a:lnSpc>
                        <a:spcBef>
                          <a:spcPts val="0"/>
                        </a:spcBef>
                        <a:spcAft>
                          <a:spcPts val="0"/>
                        </a:spcAft>
                        <a:buClrTx/>
                        <a:buSzTx/>
                        <a:buFontTx/>
                        <a:buNone/>
                        <a:tabLst/>
                        <a:defRPr/>
                      </a:pPr>
                      <a:r>
                        <a:rPr kumimoji="0" lang="de-DE" sz="1200" b="0" i="0" u="none" strike="noStrike" kern="1200" cap="none" spc="0" normalizeH="0" baseline="0" noProof="0" dirty="0">
                          <a:ln>
                            <a:noFill/>
                          </a:ln>
                          <a:solidFill>
                            <a:schemeClr val="tx1"/>
                          </a:solidFill>
                          <a:effectLst/>
                          <a:uLnTx/>
                          <a:uFillTx/>
                          <a:latin typeface="Frutiger LT Com 45 Light" panose="020B0303030504020204" pitchFamily="34" charset="77"/>
                          <a:ea typeface="+mn-ea"/>
                          <a:cs typeface="+mn-cs"/>
                        </a:rPr>
                        <a:t>UL: 5 − 25 Mbps</a:t>
                      </a:r>
                    </a:p>
                  </a:txBody>
                  <a:tcPr marL="108000" marR="0" marT="72000" marB="36000" anchor="ctr">
                    <a:lnL w="12700" cmpd="sng">
                      <a:noFill/>
                    </a:lnL>
                    <a:lnR w="12700" cmpd="sng">
                      <a:noFill/>
                    </a:lnR>
                    <a:lnT w="9525" cap="flat" cmpd="sng" algn="ctr">
                      <a:solidFill>
                        <a:schemeClr val="accent3"/>
                      </a:solidFill>
                      <a:prstDash val="solid"/>
                      <a:round/>
                      <a:headEnd type="none" w="med" len="med"/>
                      <a:tailEnd type="none" w="med" len="med"/>
                    </a:lnT>
                    <a:lnB w="12700" cap="flat" cmpd="sng" algn="ctr">
                      <a:solidFill>
                        <a:srgbClr val="005B7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2006680"/>
                  </a:ext>
                </a:extLst>
              </a:tr>
            </a:tbl>
          </a:graphicData>
        </a:graphic>
      </p:graphicFrame>
      <p:pic>
        <p:nvPicPr>
          <p:cNvPr id="3" name="Picture 2" descr="UFBA no Colégio da Polícia Militar – Dendezeiros, Bahia | Kids Save Lives  Brasil">
            <a:extLst>
              <a:ext uri="{FF2B5EF4-FFF2-40B4-BE49-F238E27FC236}">
                <a16:creationId xmlns:a16="http://schemas.microsoft.com/office/drawing/2014/main" id="{005B3407-21BA-B3DF-49E7-FE02BBDB46E5}"/>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39978" t="24141" r="54"/>
          <a:stretch/>
        </p:blipFill>
        <p:spPr bwMode="auto">
          <a:xfrm>
            <a:off x="7340741" y="6288833"/>
            <a:ext cx="648073" cy="45253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LOGO UFBA | Brands of the World™ | Download vector logos and logotypes">
            <a:extLst>
              <a:ext uri="{FF2B5EF4-FFF2-40B4-BE49-F238E27FC236}">
                <a16:creationId xmlns:a16="http://schemas.microsoft.com/office/drawing/2014/main" id="{E382CDA8-E524-CC7B-9C3D-2B04628CB5B0}"/>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888088" y="6255617"/>
            <a:ext cx="480915" cy="480915"/>
          </a:xfrm>
          <a:prstGeom prst="rect">
            <a:avLst/>
          </a:prstGeom>
          <a:noFill/>
          <a:extLst>
            <a:ext uri="{909E8E84-426E-40DD-AFC4-6F175D3DCCD1}">
              <a14:hiddenFill xmlns:a14="http://schemas.microsoft.com/office/drawing/2010/main">
                <a:solidFill>
                  <a:srgbClr val="FFFFFF"/>
                </a:solidFill>
              </a14:hiddenFill>
            </a:ext>
          </a:extLst>
        </p:spPr>
      </p:pic>
      <p:sp>
        <p:nvSpPr>
          <p:cNvPr id="5" name="Fußzeilenplatzhalter 3">
            <a:extLst>
              <a:ext uri="{FF2B5EF4-FFF2-40B4-BE49-F238E27FC236}">
                <a16:creationId xmlns:a16="http://schemas.microsoft.com/office/drawing/2014/main" id="{2FA76C16-98C2-83AB-6AAD-89B45CEDEF73}"/>
              </a:ext>
            </a:extLst>
          </p:cNvPr>
          <p:cNvSpPr txBox="1">
            <a:spLocks/>
          </p:cNvSpPr>
          <p:nvPr/>
        </p:nvSpPr>
        <p:spPr bwMode="gray">
          <a:xfrm>
            <a:off x="2921422" y="6444043"/>
            <a:ext cx="2952000" cy="123111"/>
          </a:xfrm>
          <a:prstGeom prst="rect">
            <a:avLst/>
          </a:prstGeom>
        </p:spPr>
        <p:txBody>
          <a:bodyPr vert="horz" lIns="0" tIns="0" rIns="0" bIns="0" rtlCol="0">
            <a:spAutoFit/>
          </a:bodyPr>
          <a:lstStyle>
            <a:lvl1pPr marL="0" indent="0" algn="l" defTabSz="914400" rtl="0" eaLnBrk="1" latinLnBrk="0" hangingPunct="1">
              <a:lnSpc>
                <a:spcPct val="110000"/>
              </a:lnSpc>
              <a:spcBef>
                <a:spcPts val="0"/>
              </a:spcBef>
              <a:spcAft>
                <a:spcPts val="1900"/>
              </a:spcAft>
              <a:buFont typeface="Arial" panose="020B0604020202020204" pitchFamily="34" charset="0"/>
              <a:buNone/>
              <a:defRPr sz="2000" b="0" kern="1200">
                <a:solidFill>
                  <a:schemeClr val="accent2"/>
                </a:solidFill>
                <a:latin typeface="+mn-lt"/>
                <a:ea typeface="+mn-ea"/>
                <a:cs typeface="+mn-cs"/>
              </a:defRPr>
            </a:lvl1pPr>
            <a:lvl2pPr marL="0" indent="0" algn="l" defTabSz="914400" rtl="0" eaLnBrk="1" latinLnBrk="0" hangingPunct="1">
              <a:lnSpc>
                <a:spcPct val="110000"/>
              </a:lnSpc>
              <a:spcBef>
                <a:spcPts val="0"/>
              </a:spcBef>
              <a:spcAft>
                <a:spcPts val="1900"/>
              </a:spcAft>
              <a:buFont typeface="Arial" panose="020B0604020202020204" pitchFamily="34" charset="0"/>
              <a:buNone/>
              <a:defRPr sz="1400" kern="1200">
                <a:solidFill>
                  <a:schemeClr val="tx1"/>
                </a:solidFill>
                <a:latin typeface="+mn-lt"/>
                <a:ea typeface="+mn-ea"/>
                <a:cs typeface="+mn-cs"/>
              </a:defRPr>
            </a:lvl2pPr>
            <a:lvl3pPr marL="0" indent="0" algn="l" defTabSz="914400" rtl="0" eaLnBrk="1" latinLnBrk="0" hangingPunct="1">
              <a:lnSpc>
                <a:spcPct val="110000"/>
              </a:lnSpc>
              <a:spcBef>
                <a:spcPts val="0"/>
              </a:spcBef>
              <a:buFont typeface="Arial" panose="020B0604020202020204" pitchFamily="34" charset="0"/>
              <a:buNone/>
              <a:defRPr sz="1400" b="0" kern="1200">
                <a:solidFill>
                  <a:schemeClr val="tx1"/>
                </a:solidFill>
                <a:latin typeface="+mj-lt"/>
                <a:ea typeface="+mn-ea"/>
                <a:cs typeface="+mn-cs"/>
              </a:defRPr>
            </a:lvl3pPr>
            <a:lvl4pPr marL="180000" indent="-180000" algn="l" defTabSz="914400" rtl="0" eaLnBrk="1" latinLnBrk="0" hangingPunct="1">
              <a:lnSpc>
                <a:spcPct val="110000"/>
              </a:lnSpc>
              <a:spcBef>
                <a:spcPts val="0"/>
              </a:spcBef>
              <a:buClr>
                <a:schemeClr val="accent1"/>
              </a:buClr>
              <a:buFont typeface="Wingdings" panose="05000000000000000000" pitchFamily="2" charset="2"/>
              <a:buChar char="§"/>
              <a:defRPr sz="1400" kern="1200">
                <a:solidFill>
                  <a:schemeClr val="tx1"/>
                </a:solidFill>
                <a:latin typeface="+mn-lt"/>
                <a:ea typeface="+mn-ea"/>
                <a:cs typeface="+mn-cs"/>
              </a:defRPr>
            </a:lvl4pPr>
            <a:lvl5pPr marL="36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5pPr>
            <a:lvl6pPr marL="54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6pPr>
            <a:lvl7pPr marL="216000" indent="-216000" algn="l" defTabSz="914400" rtl="0" eaLnBrk="1" latinLnBrk="0" hangingPunct="1">
              <a:lnSpc>
                <a:spcPct val="110000"/>
              </a:lnSpc>
              <a:spcBef>
                <a:spcPts val="0"/>
              </a:spcBef>
              <a:buClr>
                <a:schemeClr val="accent1"/>
              </a:buClr>
              <a:buFont typeface="+mj-lt"/>
              <a:buAutoNum type="arabicPeriod"/>
              <a:defRPr sz="1400" kern="1200">
                <a:solidFill>
                  <a:schemeClr val="tx1"/>
                </a:solidFill>
                <a:latin typeface="+mn-lt"/>
                <a:ea typeface="+mn-ea"/>
                <a:cs typeface="+mn-cs"/>
              </a:defRPr>
            </a:lvl7pPr>
            <a:lvl8pPr marL="432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8pPr>
            <a:lvl9pPr marL="648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9pPr>
          </a:lstStyle>
          <a:p>
            <a:pPr>
              <a:lnSpc>
                <a:spcPct val="100000"/>
              </a:lnSpc>
              <a:spcAft>
                <a:spcPts val="0"/>
              </a:spcAft>
              <a:buFontTx/>
              <a:buNone/>
              <a:defRPr/>
            </a:pPr>
            <a:r>
              <a:rPr lang="de-DE" sz="800">
                <a:solidFill>
                  <a:prstClr val="black"/>
                </a:solidFill>
                <a:latin typeface="Frutiger LT Com 45 Light"/>
              </a:rPr>
              <a:t>© Fraunhofer IPT/WZL der RWTH Aachen</a:t>
            </a:r>
            <a:endParaRPr lang="de-DE" sz="800" dirty="0">
              <a:solidFill>
                <a:prstClr val="black"/>
              </a:solidFill>
              <a:latin typeface="Frutiger LT Com 45 Light"/>
            </a:endParaRPr>
          </a:p>
        </p:txBody>
      </p:sp>
      <p:sp>
        <p:nvSpPr>
          <p:cNvPr id="9" name="Datumsplatzhalter 2">
            <a:extLst>
              <a:ext uri="{FF2B5EF4-FFF2-40B4-BE49-F238E27FC236}">
                <a16:creationId xmlns:a16="http://schemas.microsoft.com/office/drawing/2014/main" id="{E8493BBF-57AE-E4C5-2A9A-7B2ADE5C61C9}"/>
              </a:ext>
            </a:extLst>
          </p:cNvPr>
          <p:cNvSpPr txBox="1">
            <a:spLocks/>
          </p:cNvSpPr>
          <p:nvPr/>
        </p:nvSpPr>
        <p:spPr>
          <a:xfrm>
            <a:off x="1972034" y="6155530"/>
            <a:ext cx="929549" cy="702469"/>
          </a:xfrm>
          <a:prstGeom prst="rect">
            <a:avLst/>
          </a:prstGeom>
        </p:spPr>
        <p:txBody>
          <a:bodyPr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sz="800" dirty="0">
                <a:solidFill>
                  <a:prstClr val="black"/>
                </a:solidFill>
                <a:highlight>
                  <a:srgbClr val="FFFFFF"/>
                </a:highlight>
                <a:latin typeface="Frutiger LT Com 45 Light"/>
              </a:rPr>
              <a:t>10.07.2023</a:t>
            </a:r>
            <a:endParaRPr lang="de-DE" sz="800" dirty="0">
              <a:solidFill>
                <a:prstClr val="black"/>
              </a:solidFill>
              <a:highlight>
                <a:srgbClr val="FFFFFF"/>
              </a:highlight>
              <a:latin typeface="Frutiger LT Com 45 Light"/>
            </a:endParaRPr>
          </a:p>
        </p:txBody>
      </p:sp>
      <p:sp>
        <p:nvSpPr>
          <p:cNvPr id="15" name="Slide Number Placeholder 13">
            <a:extLst>
              <a:ext uri="{FF2B5EF4-FFF2-40B4-BE49-F238E27FC236}">
                <a16:creationId xmlns:a16="http://schemas.microsoft.com/office/drawing/2014/main" id="{14D1DA9C-D167-30B9-6F53-F515BC013CDA}"/>
              </a:ext>
            </a:extLst>
          </p:cNvPr>
          <p:cNvSpPr>
            <a:spLocks noGrp="1"/>
          </p:cNvSpPr>
          <p:nvPr>
            <p:ph type="sldNum" sz="quarter" idx="4"/>
          </p:nvPr>
        </p:nvSpPr>
        <p:spPr>
          <a:xfrm>
            <a:off x="656276" y="6446123"/>
            <a:ext cx="408932" cy="123112"/>
          </a:xfrm>
        </p:spPr>
        <p:txBody>
          <a:bodyPr/>
          <a:lstStyle/>
          <a:p>
            <a:fld id="{3D81EE41-304C-41C3-8185-350F2275D756}" type="slidenum">
              <a:rPr lang="de-DE" sz="800" smtClean="0"/>
              <a:pPr/>
              <a:t>16</a:t>
            </a:fld>
            <a:r>
              <a:rPr lang="de-DE" sz="800" dirty="0"/>
              <a:t> </a:t>
            </a:r>
          </a:p>
        </p:txBody>
      </p:sp>
    </p:spTree>
    <p:extLst>
      <p:ext uri="{BB962C8B-B14F-4D97-AF65-F5344CB8AC3E}">
        <p14:creationId xmlns:p14="http://schemas.microsoft.com/office/powerpoint/2010/main" val="23833178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kt 6" hidden="1">
            <a:extLst>
              <a:ext uri="{FF2B5EF4-FFF2-40B4-BE49-F238E27FC236}">
                <a16:creationId xmlns:a16="http://schemas.microsoft.com/office/drawing/2014/main" id="{763F7281-E82C-4852-8CAA-8A3A74EAA725}"/>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344" imgH="345" progId="TCLayout.ActiveDocument.1">
                  <p:embed/>
                </p:oleObj>
              </mc:Choice>
              <mc:Fallback>
                <p:oleObj name="think-cell Folie" r:id="rId4" imgW="344" imgH="345"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6" name="Titel 5">
            <a:extLst>
              <a:ext uri="{FF2B5EF4-FFF2-40B4-BE49-F238E27FC236}">
                <a16:creationId xmlns:a16="http://schemas.microsoft.com/office/drawing/2014/main" id="{5E4388A6-93FF-4571-952B-B35508AF3E85}"/>
              </a:ext>
            </a:extLst>
          </p:cNvPr>
          <p:cNvSpPr>
            <a:spLocks noGrp="1"/>
          </p:cNvSpPr>
          <p:nvPr>
            <p:ph type="title"/>
          </p:nvPr>
        </p:nvSpPr>
        <p:spPr bwMode="gray">
          <a:xfrm>
            <a:off x="479425" y="395588"/>
            <a:ext cx="11233150" cy="382733"/>
          </a:xfrm>
        </p:spPr>
        <p:txBody>
          <a:bodyPr vert="horz"/>
          <a:lstStyle/>
          <a:p>
            <a:r>
              <a:rPr lang="de-DE" dirty="0" err="1"/>
              <a:t>Measurements</a:t>
            </a:r>
            <a:endParaRPr lang="de-DE" dirty="0"/>
          </a:p>
        </p:txBody>
      </p:sp>
      <p:sp>
        <p:nvSpPr>
          <p:cNvPr id="14" name="Textplatzhalter 13">
            <a:extLst>
              <a:ext uri="{FF2B5EF4-FFF2-40B4-BE49-F238E27FC236}">
                <a16:creationId xmlns:a16="http://schemas.microsoft.com/office/drawing/2014/main" id="{4763B563-5C41-4BC9-808C-D87F16FA02CB}"/>
              </a:ext>
            </a:extLst>
          </p:cNvPr>
          <p:cNvSpPr>
            <a:spLocks noGrp="1"/>
          </p:cNvSpPr>
          <p:nvPr>
            <p:ph type="body" sz="quarter" idx="13"/>
          </p:nvPr>
        </p:nvSpPr>
        <p:spPr>
          <a:xfrm>
            <a:off x="479425" y="778321"/>
            <a:ext cx="11233150" cy="338554"/>
          </a:xfrm>
        </p:spPr>
        <p:txBody>
          <a:bodyPr/>
          <a:lstStyle/>
          <a:p>
            <a:r>
              <a:rPr lang="de-DE" dirty="0">
                <a:solidFill>
                  <a:srgbClr val="669DB2"/>
                </a:solidFill>
              </a:rPr>
              <a:t>The scenarios</a:t>
            </a:r>
            <a:endParaRPr lang="en-US" dirty="0"/>
          </a:p>
        </p:txBody>
      </p:sp>
      <p:pic>
        <p:nvPicPr>
          <p:cNvPr id="3" name="Picture 2" descr="UFBA no Colégio da Polícia Militar – Dendezeiros, Bahia | Kids Save Lives  Brasil">
            <a:extLst>
              <a:ext uri="{FF2B5EF4-FFF2-40B4-BE49-F238E27FC236}">
                <a16:creationId xmlns:a16="http://schemas.microsoft.com/office/drawing/2014/main" id="{005B3407-21BA-B3DF-49E7-FE02BBDB46E5}"/>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39978" t="24141" r="54"/>
          <a:stretch/>
        </p:blipFill>
        <p:spPr bwMode="auto">
          <a:xfrm>
            <a:off x="7340741" y="6288833"/>
            <a:ext cx="648073" cy="45253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LOGO UFBA | Brands of the World™ | Download vector logos and logotypes">
            <a:extLst>
              <a:ext uri="{FF2B5EF4-FFF2-40B4-BE49-F238E27FC236}">
                <a16:creationId xmlns:a16="http://schemas.microsoft.com/office/drawing/2014/main" id="{E382CDA8-E524-CC7B-9C3D-2B04628CB5B0}"/>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888088" y="6255617"/>
            <a:ext cx="480915" cy="480915"/>
          </a:xfrm>
          <a:prstGeom prst="rect">
            <a:avLst/>
          </a:prstGeom>
          <a:noFill/>
          <a:extLst>
            <a:ext uri="{909E8E84-426E-40DD-AFC4-6F175D3DCCD1}">
              <a14:hiddenFill xmlns:a14="http://schemas.microsoft.com/office/drawing/2010/main">
                <a:solidFill>
                  <a:srgbClr val="FFFFFF"/>
                </a:solidFill>
              </a14:hiddenFill>
            </a:ext>
          </a:extLst>
        </p:spPr>
      </p:pic>
      <p:sp>
        <p:nvSpPr>
          <p:cNvPr id="5" name="Fußzeilenplatzhalter 3">
            <a:extLst>
              <a:ext uri="{FF2B5EF4-FFF2-40B4-BE49-F238E27FC236}">
                <a16:creationId xmlns:a16="http://schemas.microsoft.com/office/drawing/2014/main" id="{2FA76C16-98C2-83AB-6AAD-89B45CEDEF73}"/>
              </a:ext>
            </a:extLst>
          </p:cNvPr>
          <p:cNvSpPr txBox="1">
            <a:spLocks/>
          </p:cNvSpPr>
          <p:nvPr/>
        </p:nvSpPr>
        <p:spPr bwMode="gray">
          <a:xfrm>
            <a:off x="2921422" y="6444043"/>
            <a:ext cx="2952000" cy="123111"/>
          </a:xfrm>
          <a:prstGeom prst="rect">
            <a:avLst/>
          </a:prstGeom>
        </p:spPr>
        <p:txBody>
          <a:bodyPr vert="horz" lIns="0" tIns="0" rIns="0" bIns="0" rtlCol="0">
            <a:spAutoFit/>
          </a:bodyPr>
          <a:lstStyle>
            <a:lvl1pPr marL="0" indent="0" algn="l" defTabSz="914400" rtl="0" eaLnBrk="1" latinLnBrk="0" hangingPunct="1">
              <a:lnSpc>
                <a:spcPct val="110000"/>
              </a:lnSpc>
              <a:spcBef>
                <a:spcPts val="0"/>
              </a:spcBef>
              <a:spcAft>
                <a:spcPts val="1900"/>
              </a:spcAft>
              <a:buFont typeface="Arial" panose="020B0604020202020204" pitchFamily="34" charset="0"/>
              <a:buNone/>
              <a:defRPr sz="2000" b="0" kern="1200">
                <a:solidFill>
                  <a:schemeClr val="accent2"/>
                </a:solidFill>
                <a:latin typeface="+mn-lt"/>
                <a:ea typeface="+mn-ea"/>
                <a:cs typeface="+mn-cs"/>
              </a:defRPr>
            </a:lvl1pPr>
            <a:lvl2pPr marL="0" indent="0" algn="l" defTabSz="914400" rtl="0" eaLnBrk="1" latinLnBrk="0" hangingPunct="1">
              <a:lnSpc>
                <a:spcPct val="110000"/>
              </a:lnSpc>
              <a:spcBef>
                <a:spcPts val="0"/>
              </a:spcBef>
              <a:spcAft>
                <a:spcPts val="1900"/>
              </a:spcAft>
              <a:buFont typeface="Arial" panose="020B0604020202020204" pitchFamily="34" charset="0"/>
              <a:buNone/>
              <a:defRPr sz="1400" kern="1200">
                <a:solidFill>
                  <a:schemeClr val="tx1"/>
                </a:solidFill>
                <a:latin typeface="+mn-lt"/>
                <a:ea typeface="+mn-ea"/>
                <a:cs typeface="+mn-cs"/>
              </a:defRPr>
            </a:lvl2pPr>
            <a:lvl3pPr marL="0" indent="0" algn="l" defTabSz="914400" rtl="0" eaLnBrk="1" latinLnBrk="0" hangingPunct="1">
              <a:lnSpc>
                <a:spcPct val="110000"/>
              </a:lnSpc>
              <a:spcBef>
                <a:spcPts val="0"/>
              </a:spcBef>
              <a:buFont typeface="Arial" panose="020B0604020202020204" pitchFamily="34" charset="0"/>
              <a:buNone/>
              <a:defRPr sz="1400" b="0" kern="1200">
                <a:solidFill>
                  <a:schemeClr val="tx1"/>
                </a:solidFill>
                <a:latin typeface="+mj-lt"/>
                <a:ea typeface="+mn-ea"/>
                <a:cs typeface="+mn-cs"/>
              </a:defRPr>
            </a:lvl3pPr>
            <a:lvl4pPr marL="180000" indent="-180000" algn="l" defTabSz="914400" rtl="0" eaLnBrk="1" latinLnBrk="0" hangingPunct="1">
              <a:lnSpc>
                <a:spcPct val="110000"/>
              </a:lnSpc>
              <a:spcBef>
                <a:spcPts val="0"/>
              </a:spcBef>
              <a:buClr>
                <a:schemeClr val="accent1"/>
              </a:buClr>
              <a:buFont typeface="Wingdings" panose="05000000000000000000" pitchFamily="2" charset="2"/>
              <a:buChar char="§"/>
              <a:defRPr sz="1400" kern="1200">
                <a:solidFill>
                  <a:schemeClr val="tx1"/>
                </a:solidFill>
                <a:latin typeface="+mn-lt"/>
                <a:ea typeface="+mn-ea"/>
                <a:cs typeface="+mn-cs"/>
              </a:defRPr>
            </a:lvl4pPr>
            <a:lvl5pPr marL="36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5pPr>
            <a:lvl6pPr marL="54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6pPr>
            <a:lvl7pPr marL="216000" indent="-216000" algn="l" defTabSz="914400" rtl="0" eaLnBrk="1" latinLnBrk="0" hangingPunct="1">
              <a:lnSpc>
                <a:spcPct val="110000"/>
              </a:lnSpc>
              <a:spcBef>
                <a:spcPts val="0"/>
              </a:spcBef>
              <a:buClr>
                <a:schemeClr val="accent1"/>
              </a:buClr>
              <a:buFont typeface="+mj-lt"/>
              <a:buAutoNum type="arabicPeriod"/>
              <a:defRPr sz="1400" kern="1200">
                <a:solidFill>
                  <a:schemeClr val="tx1"/>
                </a:solidFill>
                <a:latin typeface="+mn-lt"/>
                <a:ea typeface="+mn-ea"/>
                <a:cs typeface="+mn-cs"/>
              </a:defRPr>
            </a:lvl7pPr>
            <a:lvl8pPr marL="432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8pPr>
            <a:lvl9pPr marL="648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9pPr>
          </a:lstStyle>
          <a:p>
            <a:pPr>
              <a:lnSpc>
                <a:spcPct val="100000"/>
              </a:lnSpc>
              <a:spcAft>
                <a:spcPts val="0"/>
              </a:spcAft>
              <a:buFontTx/>
              <a:buNone/>
              <a:defRPr/>
            </a:pPr>
            <a:r>
              <a:rPr lang="de-DE" sz="800">
                <a:solidFill>
                  <a:prstClr val="black"/>
                </a:solidFill>
                <a:latin typeface="Frutiger LT Com 45 Light"/>
              </a:rPr>
              <a:t>© Fraunhofer IPT/WZL der RWTH Aachen</a:t>
            </a:r>
            <a:endParaRPr lang="de-DE" sz="800" dirty="0">
              <a:solidFill>
                <a:prstClr val="black"/>
              </a:solidFill>
              <a:latin typeface="Frutiger LT Com 45 Light"/>
            </a:endParaRPr>
          </a:p>
        </p:txBody>
      </p:sp>
      <p:sp>
        <p:nvSpPr>
          <p:cNvPr id="9" name="Datumsplatzhalter 2">
            <a:extLst>
              <a:ext uri="{FF2B5EF4-FFF2-40B4-BE49-F238E27FC236}">
                <a16:creationId xmlns:a16="http://schemas.microsoft.com/office/drawing/2014/main" id="{E8493BBF-57AE-E4C5-2A9A-7B2ADE5C61C9}"/>
              </a:ext>
            </a:extLst>
          </p:cNvPr>
          <p:cNvSpPr txBox="1">
            <a:spLocks/>
          </p:cNvSpPr>
          <p:nvPr/>
        </p:nvSpPr>
        <p:spPr>
          <a:xfrm>
            <a:off x="1972034" y="6155530"/>
            <a:ext cx="929549" cy="702469"/>
          </a:xfrm>
          <a:prstGeom prst="rect">
            <a:avLst/>
          </a:prstGeom>
        </p:spPr>
        <p:txBody>
          <a:bodyPr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sz="800" dirty="0">
                <a:solidFill>
                  <a:prstClr val="black"/>
                </a:solidFill>
                <a:highlight>
                  <a:srgbClr val="FFFFFF"/>
                </a:highlight>
                <a:latin typeface="Frutiger LT Com 45 Light"/>
              </a:rPr>
              <a:t>10.07.2023</a:t>
            </a:r>
            <a:endParaRPr lang="de-DE" sz="800" dirty="0">
              <a:solidFill>
                <a:prstClr val="black"/>
              </a:solidFill>
              <a:highlight>
                <a:srgbClr val="FFFFFF"/>
              </a:highlight>
              <a:latin typeface="Frutiger LT Com 45 Light"/>
            </a:endParaRPr>
          </a:p>
        </p:txBody>
      </p:sp>
      <p:sp>
        <p:nvSpPr>
          <p:cNvPr id="15" name="Slide Number Placeholder 13">
            <a:extLst>
              <a:ext uri="{FF2B5EF4-FFF2-40B4-BE49-F238E27FC236}">
                <a16:creationId xmlns:a16="http://schemas.microsoft.com/office/drawing/2014/main" id="{14D1DA9C-D167-30B9-6F53-F515BC013CDA}"/>
              </a:ext>
            </a:extLst>
          </p:cNvPr>
          <p:cNvSpPr>
            <a:spLocks noGrp="1"/>
          </p:cNvSpPr>
          <p:nvPr>
            <p:ph type="sldNum" sz="quarter" idx="4"/>
          </p:nvPr>
        </p:nvSpPr>
        <p:spPr>
          <a:xfrm>
            <a:off x="656276" y="6446123"/>
            <a:ext cx="408932" cy="123112"/>
          </a:xfrm>
        </p:spPr>
        <p:txBody>
          <a:bodyPr/>
          <a:lstStyle/>
          <a:p>
            <a:fld id="{3D81EE41-304C-41C3-8185-350F2275D756}" type="slidenum">
              <a:rPr lang="de-DE" sz="800" smtClean="0"/>
              <a:pPr/>
              <a:t>17</a:t>
            </a:fld>
            <a:r>
              <a:rPr lang="de-DE" sz="800" dirty="0"/>
              <a:t> </a:t>
            </a:r>
          </a:p>
        </p:txBody>
      </p:sp>
      <p:sp>
        <p:nvSpPr>
          <p:cNvPr id="11" name="Textplatzhalter 6">
            <a:extLst>
              <a:ext uri="{FF2B5EF4-FFF2-40B4-BE49-F238E27FC236}">
                <a16:creationId xmlns:a16="http://schemas.microsoft.com/office/drawing/2014/main" id="{42BE97A4-9C0B-F509-6AFC-5ACEB52D8775}"/>
              </a:ext>
            </a:extLst>
          </p:cNvPr>
          <p:cNvSpPr txBox="1">
            <a:spLocks/>
          </p:cNvSpPr>
          <p:nvPr/>
        </p:nvSpPr>
        <p:spPr bwMode="gray">
          <a:xfrm>
            <a:off x="479425" y="1539653"/>
            <a:ext cx="5393997" cy="4259970"/>
          </a:xfrm>
          <a:prstGeom prst="rect">
            <a:avLst/>
          </a:prstGeom>
          <a:solidFill>
            <a:srgbClr val="E5EEF2"/>
          </a:solidFill>
        </p:spPr>
        <p:txBody>
          <a:bodyPr lIns="144000" tIns="144000" rIns="144000" bIns="144000" numCol="1" spcCol="360000">
            <a:noAutofit/>
          </a:bodyPr>
          <a:lstStyle>
            <a:lvl1pPr marL="0" indent="0" algn="l" defTabSz="914400" rtl="0" eaLnBrk="1" latinLnBrk="0" hangingPunct="1">
              <a:lnSpc>
                <a:spcPts val="1960"/>
              </a:lnSpc>
              <a:spcBef>
                <a:spcPts val="0"/>
              </a:spcBef>
              <a:spcAft>
                <a:spcPts val="0"/>
              </a:spcAft>
              <a:buFont typeface="Arial" panose="020B0604020202020204" pitchFamily="34" charset="0"/>
              <a:buNone/>
              <a:defRPr sz="1600" b="0" kern="1200">
                <a:solidFill>
                  <a:schemeClr val="bg1"/>
                </a:solidFill>
                <a:latin typeface="+mj-lt"/>
                <a:ea typeface="+mn-ea"/>
                <a:cs typeface="+mn-cs"/>
              </a:defRPr>
            </a:lvl1pPr>
            <a:lvl2pPr marL="0" indent="0" algn="l" defTabSz="914400" rtl="0" eaLnBrk="1" latinLnBrk="0" hangingPunct="1">
              <a:lnSpc>
                <a:spcPts val="1960"/>
              </a:lnSpc>
              <a:spcBef>
                <a:spcPts val="0"/>
              </a:spcBef>
              <a:spcAft>
                <a:spcPts val="0"/>
              </a:spcAft>
              <a:buFont typeface="Arial" panose="020B0604020202020204" pitchFamily="34" charset="0"/>
              <a:buNone/>
              <a:defRPr sz="2080" b="0" kern="1200">
                <a:solidFill>
                  <a:schemeClr val="bg1"/>
                </a:solidFill>
                <a:latin typeface="Frutiger LT Com 75 Black" panose="020B0A03040504030204" pitchFamily="34" charset="0"/>
                <a:ea typeface="+mn-ea"/>
                <a:cs typeface="+mn-cs"/>
              </a:defRPr>
            </a:lvl2pPr>
            <a:lvl3pPr marL="0" indent="0" algn="l" defTabSz="914400" rtl="0" eaLnBrk="1" latinLnBrk="0" hangingPunct="1">
              <a:lnSpc>
                <a:spcPts val="1960"/>
              </a:lnSpc>
              <a:spcBef>
                <a:spcPts val="0"/>
              </a:spcBef>
              <a:buFont typeface="Arial" panose="020B0604020202020204" pitchFamily="34" charset="0"/>
              <a:buNone/>
              <a:defRPr sz="1400" b="0" kern="1200">
                <a:solidFill>
                  <a:schemeClr val="bg1"/>
                </a:solidFill>
                <a:latin typeface="+mj-lt"/>
                <a:ea typeface="+mn-ea"/>
                <a:cs typeface="+mn-cs"/>
              </a:defRPr>
            </a:lvl3pPr>
            <a:lvl4pPr marL="180000" indent="-180000" algn="l" defTabSz="914400" rtl="0" eaLnBrk="1" latinLnBrk="0" hangingPunct="1">
              <a:lnSpc>
                <a:spcPts val="1960"/>
              </a:lnSpc>
              <a:spcBef>
                <a:spcPts val="0"/>
              </a:spcBef>
              <a:buClr>
                <a:schemeClr val="bg1"/>
              </a:buClr>
              <a:buFont typeface="Wingdings" panose="05000000000000000000" pitchFamily="2" charset="2"/>
              <a:buChar char="§"/>
              <a:defRPr sz="1400" kern="1200">
                <a:solidFill>
                  <a:schemeClr val="bg1"/>
                </a:solidFill>
                <a:latin typeface="+mn-lt"/>
                <a:ea typeface="+mn-ea"/>
                <a:cs typeface="+mn-cs"/>
              </a:defRPr>
            </a:lvl4pPr>
            <a:lvl5pPr marL="360000" indent="-180000" algn="l" defTabSz="914400" rtl="0" eaLnBrk="1" latinLnBrk="0" hangingPunct="1">
              <a:lnSpc>
                <a:spcPts val="1960"/>
              </a:lnSpc>
              <a:spcBef>
                <a:spcPts val="0"/>
              </a:spcBef>
              <a:buClr>
                <a:schemeClr val="bg1"/>
              </a:buClr>
              <a:buFont typeface="Wingdings" panose="05000000000000000000" pitchFamily="2" charset="2"/>
              <a:buChar char="§"/>
              <a:defRPr sz="1400" kern="1200">
                <a:solidFill>
                  <a:schemeClr val="bg1"/>
                </a:solidFill>
                <a:latin typeface="+mn-lt"/>
                <a:ea typeface="+mn-ea"/>
                <a:cs typeface="+mn-cs"/>
              </a:defRPr>
            </a:lvl5pPr>
            <a:lvl6pPr marL="540000" indent="-180000" algn="l" defTabSz="914400" rtl="0" eaLnBrk="1" latinLnBrk="0" hangingPunct="1">
              <a:lnSpc>
                <a:spcPts val="1960"/>
              </a:lnSpc>
              <a:spcBef>
                <a:spcPts val="0"/>
              </a:spcBef>
              <a:buClr>
                <a:schemeClr val="bg1"/>
              </a:buClr>
              <a:buFont typeface="Wingdings" panose="05000000000000000000" pitchFamily="2" charset="2"/>
              <a:buChar char="§"/>
              <a:defRPr sz="1400" kern="1200">
                <a:solidFill>
                  <a:schemeClr val="bg1"/>
                </a:solidFill>
                <a:latin typeface="+mn-lt"/>
                <a:ea typeface="+mn-ea"/>
                <a:cs typeface="+mn-cs"/>
              </a:defRPr>
            </a:lvl6pPr>
            <a:lvl7pPr marL="216000" indent="-216000" algn="l" defTabSz="914400" rtl="0" eaLnBrk="1" latinLnBrk="0" hangingPunct="1">
              <a:lnSpc>
                <a:spcPts val="1960"/>
              </a:lnSpc>
              <a:spcBef>
                <a:spcPts val="0"/>
              </a:spcBef>
              <a:buClr>
                <a:schemeClr val="bg1"/>
              </a:buClr>
              <a:buFont typeface="+mj-lt"/>
              <a:buAutoNum type="arabicPeriod"/>
              <a:defRPr sz="1400" kern="1200">
                <a:solidFill>
                  <a:schemeClr val="bg1"/>
                </a:solidFill>
                <a:latin typeface="+mn-lt"/>
                <a:ea typeface="+mn-ea"/>
                <a:cs typeface="+mn-cs"/>
              </a:defRPr>
            </a:lvl7pPr>
            <a:lvl8pPr marL="432000" indent="-216000" algn="l" defTabSz="914400" rtl="0" eaLnBrk="1" latinLnBrk="0" hangingPunct="1">
              <a:lnSpc>
                <a:spcPts val="1960"/>
              </a:lnSpc>
              <a:spcBef>
                <a:spcPts val="0"/>
              </a:spcBef>
              <a:buClr>
                <a:schemeClr val="bg1"/>
              </a:buClr>
              <a:buFont typeface="+mj-lt"/>
              <a:buAutoNum type="arabicPeriod"/>
              <a:defRPr sz="1400" kern="1200">
                <a:solidFill>
                  <a:schemeClr val="bg1"/>
                </a:solidFill>
                <a:latin typeface="+mn-lt"/>
                <a:ea typeface="+mn-ea"/>
                <a:cs typeface="+mn-cs"/>
              </a:defRPr>
            </a:lvl8pPr>
            <a:lvl9pPr marL="648000" indent="-216000" algn="l" defTabSz="914400" rtl="0" eaLnBrk="1" latinLnBrk="0" hangingPunct="1">
              <a:lnSpc>
                <a:spcPts val="1960"/>
              </a:lnSpc>
              <a:spcBef>
                <a:spcPts val="0"/>
              </a:spcBef>
              <a:buClr>
                <a:schemeClr val="bg1"/>
              </a:buClr>
              <a:buFont typeface="+mj-lt"/>
              <a:buAutoNum type="arabicPeriod"/>
              <a:defRPr sz="1400" kern="1200">
                <a:solidFill>
                  <a:schemeClr val="bg1"/>
                </a:solidFill>
                <a:latin typeface="+mn-lt"/>
                <a:ea typeface="+mn-ea"/>
                <a:cs typeface="+mn-cs"/>
              </a:defRPr>
            </a:lvl9pPr>
          </a:lstStyle>
          <a:p>
            <a:endParaRPr lang="de-DE" dirty="0">
              <a:solidFill>
                <a:schemeClr val="accent2"/>
              </a:solidFill>
            </a:endParaRPr>
          </a:p>
        </p:txBody>
      </p:sp>
      <p:pic>
        <p:nvPicPr>
          <p:cNvPr id="2" name="Imagem 1"/>
          <p:cNvPicPr>
            <a:picLocks noChangeAspect="1"/>
          </p:cNvPicPr>
          <p:nvPr/>
        </p:nvPicPr>
        <p:blipFill rotWithShape="1">
          <a:blip r:embed="rId8">
            <a:extLst>
              <a:ext uri="{28A0092B-C50C-407E-A947-70E740481C1C}">
                <a14:useLocalDpi xmlns:a14="http://schemas.microsoft.com/office/drawing/2010/main" val="0"/>
              </a:ext>
            </a:extLst>
          </a:blip>
          <a:srcRect t="19819" b="22027"/>
          <a:stretch/>
        </p:blipFill>
        <p:spPr>
          <a:xfrm>
            <a:off x="807213" y="1830643"/>
            <a:ext cx="4738420" cy="3677990"/>
          </a:xfrm>
          <a:prstGeom prst="rect">
            <a:avLst/>
          </a:prstGeom>
        </p:spPr>
      </p:pic>
      <p:sp>
        <p:nvSpPr>
          <p:cNvPr id="16" name="Textplatzhalter 6">
            <a:extLst>
              <a:ext uri="{FF2B5EF4-FFF2-40B4-BE49-F238E27FC236}">
                <a16:creationId xmlns:a16="http://schemas.microsoft.com/office/drawing/2014/main" id="{42BE97A4-9C0B-F509-6AFC-5ACEB52D8775}"/>
              </a:ext>
            </a:extLst>
          </p:cNvPr>
          <p:cNvSpPr txBox="1">
            <a:spLocks/>
          </p:cNvSpPr>
          <p:nvPr/>
        </p:nvSpPr>
        <p:spPr bwMode="gray">
          <a:xfrm>
            <a:off x="6201210" y="1539653"/>
            <a:ext cx="5393997" cy="4259970"/>
          </a:xfrm>
          <a:prstGeom prst="rect">
            <a:avLst/>
          </a:prstGeom>
          <a:solidFill>
            <a:srgbClr val="E5EEF2"/>
          </a:solidFill>
        </p:spPr>
        <p:txBody>
          <a:bodyPr lIns="144000" tIns="144000" rIns="144000" bIns="144000" numCol="1" spcCol="360000">
            <a:noAutofit/>
          </a:bodyPr>
          <a:lstStyle>
            <a:lvl1pPr marL="0" indent="0" algn="l" defTabSz="914400" rtl="0" eaLnBrk="1" latinLnBrk="0" hangingPunct="1">
              <a:lnSpc>
                <a:spcPts val="1960"/>
              </a:lnSpc>
              <a:spcBef>
                <a:spcPts val="0"/>
              </a:spcBef>
              <a:spcAft>
                <a:spcPts val="0"/>
              </a:spcAft>
              <a:buFont typeface="Arial" panose="020B0604020202020204" pitchFamily="34" charset="0"/>
              <a:buNone/>
              <a:defRPr sz="1600" b="0" kern="1200">
                <a:solidFill>
                  <a:schemeClr val="bg1"/>
                </a:solidFill>
                <a:latin typeface="+mj-lt"/>
                <a:ea typeface="+mn-ea"/>
                <a:cs typeface="+mn-cs"/>
              </a:defRPr>
            </a:lvl1pPr>
            <a:lvl2pPr marL="0" indent="0" algn="l" defTabSz="914400" rtl="0" eaLnBrk="1" latinLnBrk="0" hangingPunct="1">
              <a:lnSpc>
                <a:spcPts val="1960"/>
              </a:lnSpc>
              <a:spcBef>
                <a:spcPts val="0"/>
              </a:spcBef>
              <a:spcAft>
                <a:spcPts val="0"/>
              </a:spcAft>
              <a:buFont typeface="Arial" panose="020B0604020202020204" pitchFamily="34" charset="0"/>
              <a:buNone/>
              <a:defRPr sz="2080" b="0" kern="1200">
                <a:solidFill>
                  <a:schemeClr val="bg1"/>
                </a:solidFill>
                <a:latin typeface="Frutiger LT Com 75 Black" panose="020B0A03040504030204" pitchFamily="34" charset="0"/>
                <a:ea typeface="+mn-ea"/>
                <a:cs typeface="+mn-cs"/>
              </a:defRPr>
            </a:lvl2pPr>
            <a:lvl3pPr marL="0" indent="0" algn="l" defTabSz="914400" rtl="0" eaLnBrk="1" latinLnBrk="0" hangingPunct="1">
              <a:lnSpc>
                <a:spcPts val="1960"/>
              </a:lnSpc>
              <a:spcBef>
                <a:spcPts val="0"/>
              </a:spcBef>
              <a:buFont typeface="Arial" panose="020B0604020202020204" pitchFamily="34" charset="0"/>
              <a:buNone/>
              <a:defRPr sz="1400" b="0" kern="1200">
                <a:solidFill>
                  <a:schemeClr val="bg1"/>
                </a:solidFill>
                <a:latin typeface="+mj-lt"/>
                <a:ea typeface="+mn-ea"/>
                <a:cs typeface="+mn-cs"/>
              </a:defRPr>
            </a:lvl3pPr>
            <a:lvl4pPr marL="180000" indent="-180000" algn="l" defTabSz="914400" rtl="0" eaLnBrk="1" latinLnBrk="0" hangingPunct="1">
              <a:lnSpc>
                <a:spcPts val="1960"/>
              </a:lnSpc>
              <a:spcBef>
                <a:spcPts val="0"/>
              </a:spcBef>
              <a:buClr>
                <a:schemeClr val="bg1"/>
              </a:buClr>
              <a:buFont typeface="Wingdings" panose="05000000000000000000" pitchFamily="2" charset="2"/>
              <a:buChar char="§"/>
              <a:defRPr sz="1400" kern="1200">
                <a:solidFill>
                  <a:schemeClr val="bg1"/>
                </a:solidFill>
                <a:latin typeface="+mn-lt"/>
                <a:ea typeface="+mn-ea"/>
                <a:cs typeface="+mn-cs"/>
              </a:defRPr>
            </a:lvl4pPr>
            <a:lvl5pPr marL="360000" indent="-180000" algn="l" defTabSz="914400" rtl="0" eaLnBrk="1" latinLnBrk="0" hangingPunct="1">
              <a:lnSpc>
                <a:spcPts val="1960"/>
              </a:lnSpc>
              <a:spcBef>
                <a:spcPts val="0"/>
              </a:spcBef>
              <a:buClr>
                <a:schemeClr val="bg1"/>
              </a:buClr>
              <a:buFont typeface="Wingdings" panose="05000000000000000000" pitchFamily="2" charset="2"/>
              <a:buChar char="§"/>
              <a:defRPr sz="1400" kern="1200">
                <a:solidFill>
                  <a:schemeClr val="bg1"/>
                </a:solidFill>
                <a:latin typeface="+mn-lt"/>
                <a:ea typeface="+mn-ea"/>
                <a:cs typeface="+mn-cs"/>
              </a:defRPr>
            </a:lvl5pPr>
            <a:lvl6pPr marL="540000" indent="-180000" algn="l" defTabSz="914400" rtl="0" eaLnBrk="1" latinLnBrk="0" hangingPunct="1">
              <a:lnSpc>
                <a:spcPts val="1960"/>
              </a:lnSpc>
              <a:spcBef>
                <a:spcPts val="0"/>
              </a:spcBef>
              <a:buClr>
                <a:schemeClr val="bg1"/>
              </a:buClr>
              <a:buFont typeface="Wingdings" panose="05000000000000000000" pitchFamily="2" charset="2"/>
              <a:buChar char="§"/>
              <a:defRPr sz="1400" kern="1200">
                <a:solidFill>
                  <a:schemeClr val="bg1"/>
                </a:solidFill>
                <a:latin typeface="+mn-lt"/>
                <a:ea typeface="+mn-ea"/>
                <a:cs typeface="+mn-cs"/>
              </a:defRPr>
            </a:lvl6pPr>
            <a:lvl7pPr marL="216000" indent="-216000" algn="l" defTabSz="914400" rtl="0" eaLnBrk="1" latinLnBrk="0" hangingPunct="1">
              <a:lnSpc>
                <a:spcPts val="1960"/>
              </a:lnSpc>
              <a:spcBef>
                <a:spcPts val="0"/>
              </a:spcBef>
              <a:buClr>
                <a:schemeClr val="bg1"/>
              </a:buClr>
              <a:buFont typeface="+mj-lt"/>
              <a:buAutoNum type="arabicPeriod"/>
              <a:defRPr sz="1400" kern="1200">
                <a:solidFill>
                  <a:schemeClr val="bg1"/>
                </a:solidFill>
                <a:latin typeface="+mn-lt"/>
                <a:ea typeface="+mn-ea"/>
                <a:cs typeface="+mn-cs"/>
              </a:defRPr>
            </a:lvl7pPr>
            <a:lvl8pPr marL="432000" indent="-216000" algn="l" defTabSz="914400" rtl="0" eaLnBrk="1" latinLnBrk="0" hangingPunct="1">
              <a:lnSpc>
                <a:spcPts val="1960"/>
              </a:lnSpc>
              <a:spcBef>
                <a:spcPts val="0"/>
              </a:spcBef>
              <a:buClr>
                <a:schemeClr val="bg1"/>
              </a:buClr>
              <a:buFont typeface="+mj-lt"/>
              <a:buAutoNum type="arabicPeriod"/>
              <a:defRPr sz="1400" kern="1200">
                <a:solidFill>
                  <a:schemeClr val="bg1"/>
                </a:solidFill>
                <a:latin typeface="+mn-lt"/>
                <a:ea typeface="+mn-ea"/>
                <a:cs typeface="+mn-cs"/>
              </a:defRPr>
            </a:lvl8pPr>
            <a:lvl9pPr marL="648000" indent="-216000" algn="l" defTabSz="914400" rtl="0" eaLnBrk="1" latinLnBrk="0" hangingPunct="1">
              <a:lnSpc>
                <a:spcPts val="1960"/>
              </a:lnSpc>
              <a:spcBef>
                <a:spcPts val="0"/>
              </a:spcBef>
              <a:buClr>
                <a:schemeClr val="bg1"/>
              </a:buClr>
              <a:buFont typeface="+mj-lt"/>
              <a:buAutoNum type="arabicPeriod"/>
              <a:defRPr sz="1400" kern="1200">
                <a:solidFill>
                  <a:schemeClr val="bg1"/>
                </a:solidFill>
                <a:latin typeface="+mn-lt"/>
                <a:ea typeface="+mn-ea"/>
                <a:cs typeface="+mn-cs"/>
              </a:defRPr>
            </a:lvl9pPr>
          </a:lstStyle>
          <a:p>
            <a:endParaRPr lang="de-DE" dirty="0">
              <a:solidFill>
                <a:schemeClr val="accent2"/>
              </a:solidFill>
            </a:endParaRPr>
          </a:p>
        </p:txBody>
      </p:sp>
      <p:sp>
        <p:nvSpPr>
          <p:cNvPr id="10" name="Retângulo de cantos arredondados 9"/>
          <p:cNvSpPr/>
          <p:nvPr/>
        </p:nvSpPr>
        <p:spPr>
          <a:xfrm>
            <a:off x="3394841" y="4961978"/>
            <a:ext cx="2032875" cy="444500"/>
          </a:xfrm>
          <a:prstGeom prst="roundRect">
            <a:avLst/>
          </a:prstGeom>
          <a:solidFill>
            <a:srgbClr val="E3EDF1">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lnSpc>
                <a:spcPts val="1960"/>
              </a:lnSpc>
              <a:buClr>
                <a:schemeClr val="accent1"/>
              </a:buClr>
            </a:pPr>
            <a:r>
              <a:rPr lang="pt-BR" sz="1400" dirty="0">
                <a:solidFill>
                  <a:schemeClr val="tx1"/>
                </a:solidFill>
              </a:rPr>
              <a:t>The Underground Mine </a:t>
            </a:r>
          </a:p>
        </p:txBody>
      </p:sp>
      <p:pic>
        <p:nvPicPr>
          <p:cNvPr id="19" name="Picture 18" descr="A building with a lot of gravel&#10;&#10;Description automatically generated">
            <a:extLst>
              <a:ext uri="{FF2B5EF4-FFF2-40B4-BE49-F238E27FC236}">
                <a16:creationId xmlns:a16="http://schemas.microsoft.com/office/drawing/2014/main" id="{909B3B47-7307-F48B-F045-2F7E4A63EB31}"/>
              </a:ext>
            </a:extLst>
          </p:cNvPr>
          <p:cNvPicPr>
            <a:picLocks noChangeAspect="1"/>
          </p:cNvPicPr>
          <p:nvPr/>
        </p:nvPicPr>
        <p:blipFill rotWithShape="1">
          <a:blip r:embed="rId9">
            <a:extLst>
              <a:ext uri="{28A0092B-C50C-407E-A947-70E740481C1C}">
                <a14:useLocalDpi xmlns:a14="http://schemas.microsoft.com/office/drawing/2010/main" val="0"/>
              </a:ext>
            </a:extLst>
          </a:blip>
          <a:srcRect r="3296"/>
          <a:stretch/>
        </p:blipFill>
        <p:spPr>
          <a:xfrm>
            <a:off x="6529051" y="1830643"/>
            <a:ext cx="4738313" cy="3674848"/>
          </a:xfrm>
          <a:prstGeom prst="rect">
            <a:avLst/>
          </a:prstGeom>
        </p:spPr>
      </p:pic>
      <p:sp>
        <p:nvSpPr>
          <p:cNvPr id="20" name="Retângulo de cantos arredondados 9">
            <a:extLst>
              <a:ext uri="{FF2B5EF4-FFF2-40B4-BE49-F238E27FC236}">
                <a16:creationId xmlns:a16="http://schemas.microsoft.com/office/drawing/2014/main" id="{BB96F0E3-050B-E169-5FBB-AAC43F78CCAC}"/>
              </a:ext>
            </a:extLst>
          </p:cNvPr>
          <p:cNvSpPr/>
          <p:nvPr/>
        </p:nvSpPr>
        <p:spPr>
          <a:xfrm>
            <a:off x="9259614" y="4918516"/>
            <a:ext cx="1890985" cy="444500"/>
          </a:xfrm>
          <a:prstGeom prst="roundRect">
            <a:avLst/>
          </a:prstGeom>
          <a:solidFill>
            <a:srgbClr val="E3EDF1">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lnSpc>
                <a:spcPts val="1960"/>
              </a:lnSpc>
              <a:buClr>
                <a:schemeClr val="accent1"/>
              </a:buClr>
            </a:pPr>
            <a:r>
              <a:rPr lang="pt-BR" sz="1400" dirty="0">
                <a:solidFill>
                  <a:schemeClr val="tx1"/>
                </a:solidFill>
              </a:rPr>
              <a:t>The Construction Site </a:t>
            </a:r>
          </a:p>
        </p:txBody>
      </p:sp>
    </p:spTree>
    <p:extLst>
      <p:ext uri="{BB962C8B-B14F-4D97-AF65-F5344CB8AC3E}">
        <p14:creationId xmlns:p14="http://schemas.microsoft.com/office/powerpoint/2010/main" val="157928729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platzhalter 6">
            <a:extLst>
              <a:ext uri="{FF2B5EF4-FFF2-40B4-BE49-F238E27FC236}">
                <a16:creationId xmlns:a16="http://schemas.microsoft.com/office/drawing/2014/main" id="{42BE97A4-9C0B-F509-6AFC-5ACEB52D8775}"/>
              </a:ext>
            </a:extLst>
          </p:cNvPr>
          <p:cNvSpPr txBox="1">
            <a:spLocks/>
          </p:cNvSpPr>
          <p:nvPr/>
        </p:nvSpPr>
        <p:spPr bwMode="gray">
          <a:xfrm>
            <a:off x="479426" y="1546450"/>
            <a:ext cx="7226299" cy="4259970"/>
          </a:xfrm>
          <a:prstGeom prst="rect">
            <a:avLst/>
          </a:prstGeom>
          <a:solidFill>
            <a:srgbClr val="E5EEF2"/>
          </a:solidFill>
        </p:spPr>
        <p:txBody>
          <a:bodyPr lIns="144000" tIns="144000" rIns="144000" bIns="144000" numCol="1" spcCol="360000">
            <a:noAutofit/>
          </a:bodyPr>
          <a:lstStyle>
            <a:lvl1pPr marL="0" indent="0" algn="l" defTabSz="914400" rtl="0" eaLnBrk="1" latinLnBrk="0" hangingPunct="1">
              <a:lnSpc>
                <a:spcPts val="1960"/>
              </a:lnSpc>
              <a:spcBef>
                <a:spcPts val="0"/>
              </a:spcBef>
              <a:spcAft>
                <a:spcPts val="0"/>
              </a:spcAft>
              <a:buFont typeface="Arial" panose="020B0604020202020204" pitchFamily="34" charset="0"/>
              <a:buNone/>
              <a:defRPr sz="1600" b="0" kern="1200">
                <a:solidFill>
                  <a:schemeClr val="bg1"/>
                </a:solidFill>
                <a:latin typeface="+mj-lt"/>
                <a:ea typeface="+mn-ea"/>
                <a:cs typeface="+mn-cs"/>
              </a:defRPr>
            </a:lvl1pPr>
            <a:lvl2pPr marL="0" indent="0" algn="l" defTabSz="914400" rtl="0" eaLnBrk="1" latinLnBrk="0" hangingPunct="1">
              <a:lnSpc>
                <a:spcPts val="1960"/>
              </a:lnSpc>
              <a:spcBef>
                <a:spcPts val="0"/>
              </a:spcBef>
              <a:spcAft>
                <a:spcPts val="0"/>
              </a:spcAft>
              <a:buFont typeface="Arial" panose="020B0604020202020204" pitchFamily="34" charset="0"/>
              <a:buNone/>
              <a:defRPr sz="2080" b="0" kern="1200">
                <a:solidFill>
                  <a:schemeClr val="bg1"/>
                </a:solidFill>
                <a:latin typeface="Frutiger LT Com 75 Black" panose="020B0A03040504030204" pitchFamily="34" charset="0"/>
                <a:ea typeface="+mn-ea"/>
                <a:cs typeface="+mn-cs"/>
              </a:defRPr>
            </a:lvl2pPr>
            <a:lvl3pPr marL="0" indent="0" algn="l" defTabSz="914400" rtl="0" eaLnBrk="1" latinLnBrk="0" hangingPunct="1">
              <a:lnSpc>
                <a:spcPts val="1960"/>
              </a:lnSpc>
              <a:spcBef>
                <a:spcPts val="0"/>
              </a:spcBef>
              <a:buFont typeface="Arial" panose="020B0604020202020204" pitchFamily="34" charset="0"/>
              <a:buNone/>
              <a:defRPr sz="1400" b="0" kern="1200">
                <a:solidFill>
                  <a:schemeClr val="bg1"/>
                </a:solidFill>
                <a:latin typeface="+mj-lt"/>
                <a:ea typeface="+mn-ea"/>
                <a:cs typeface="+mn-cs"/>
              </a:defRPr>
            </a:lvl3pPr>
            <a:lvl4pPr marL="180000" indent="-180000" algn="l" defTabSz="914400" rtl="0" eaLnBrk="1" latinLnBrk="0" hangingPunct="1">
              <a:lnSpc>
                <a:spcPts val="1960"/>
              </a:lnSpc>
              <a:spcBef>
                <a:spcPts val="0"/>
              </a:spcBef>
              <a:buClr>
                <a:schemeClr val="bg1"/>
              </a:buClr>
              <a:buFont typeface="Wingdings" panose="05000000000000000000" pitchFamily="2" charset="2"/>
              <a:buChar char="§"/>
              <a:defRPr sz="1400" kern="1200">
                <a:solidFill>
                  <a:schemeClr val="bg1"/>
                </a:solidFill>
                <a:latin typeface="+mn-lt"/>
                <a:ea typeface="+mn-ea"/>
                <a:cs typeface="+mn-cs"/>
              </a:defRPr>
            </a:lvl4pPr>
            <a:lvl5pPr marL="360000" indent="-180000" algn="l" defTabSz="914400" rtl="0" eaLnBrk="1" latinLnBrk="0" hangingPunct="1">
              <a:lnSpc>
                <a:spcPts val="1960"/>
              </a:lnSpc>
              <a:spcBef>
                <a:spcPts val="0"/>
              </a:spcBef>
              <a:buClr>
                <a:schemeClr val="bg1"/>
              </a:buClr>
              <a:buFont typeface="Wingdings" panose="05000000000000000000" pitchFamily="2" charset="2"/>
              <a:buChar char="§"/>
              <a:defRPr sz="1400" kern="1200">
                <a:solidFill>
                  <a:schemeClr val="bg1"/>
                </a:solidFill>
                <a:latin typeface="+mn-lt"/>
                <a:ea typeface="+mn-ea"/>
                <a:cs typeface="+mn-cs"/>
              </a:defRPr>
            </a:lvl5pPr>
            <a:lvl6pPr marL="540000" indent="-180000" algn="l" defTabSz="914400" rtl="0" eaLnBrk="1" latinLnBrk="0" hangingPunct="1">
              <a:lnSpc>
                <a:spcPts val="1960"/>
              </a:lnSpc>
              <a:spcBef>
                <a:spcPts val="0"/>
              </a:spcBef>
              <a:buClr>
                <a:schemeClr val="bg1"/>
              </a:buClr>
              <a:buFont typeface="Wingdings" panose="05000000000000000000" pitchFamily="2" charset="2"/>
              <a:buChar char="§"/>
              <a:defRPr sz="1400" kern="1200">
                <a:solidFill>
                  <a:schemeClr val="bg1"/>
                </a:solidFill>
                <a:latin typeface="+mn-lt"/>
                <a:ea typeface="+mn-ea"/>
                <a:cs typeface="+mn-cs"/>
              </a:defRPr>
            </a:lvl6pPr>
            <a:lvl7pPr marL="216000" indent="-216000" algn="l" defTabSz="914400" rtl="0" eaLnBrk="1" latinLnBrk="0" hangingPunct="1">
              <a:lnSpc>
                <a:spcPts val="1960"/>
              </a:lnSpc>
              <a:spcBef>
                <a:spcPts val="0"/>
              </a:spcBef>
              <a:buClr>
                <a:schemeClr val="bg1"/>
              </a:buClr>
              <a:buFont typeface="+mj-lt"/>
              <a:buAutoNum type="arabicPeriod"/>
              <a:defRPr sz="1400" kern="1200">
                <a:solidFill>
                  <a:schemeClr val="bg1"/>
                </a:solidFill>
                <a:latin typeface="+mn-lt"/>
                <a:ea typeface="+mn-ea"/>
                <a:cs typeface="+mn-cs"/>
              </a:defRPr>
            </a:lvl7pPr>
            <a:lvl8pPr marL="432000" indent="-216000" algn="l" defTabSz="914400" rtl="0" eaLnBrk="1" latinLnBrk="0" hangingPunct="1">
              <a:lnSpc>
                <a:spcPts val="1960"/>
              </a:lnSpc>
              <a:spcBef>
                <a:spcPts val="0"/>
              </a:spcBef>
              <a:buClr>
                <a:schemeClr val="bg1"/>
              </a:buClr>
              <a:buFont typeface="+mj-lt"/>
              <a:buAutoNum type="arabicPeriod"/>
              <a:defRPr sz="1400" kern="1200">
                <a:solidFill>
                  <a:schemeClr val="bg1"/>
                </a:solidFill>
                <a:latin typeface="+mn-lt"/>
                <a:ea typeface="+mn-ea"/>
                <a:cs typeface="+mn-cs"/>
              </a:defRPr>
            </a:lvl8pPr>
            <a:lvl9pPr marL="648000" indent="-216000" algn="l" defTabSz="914400" rtl="0" eaLnBrk="1" latinLnBrk="0" hangingPunct="1">
              <a:lnSpc>
                <a:spcPts val="1960"/>
              </a:lnSpc>
              <a:spcBef>
                <a:spcPts val="0"/>
              </a:spcBef>
              <a:buClr>
                <a:schemeClr val="bg1"/>
              </a:buClr>
              <a:buFont typeface="+mj-lt"/>
              <a:buAutoNum type="arabicPeriod"/>
              <a:defRPr sz="1400" kern="1200">
                <a:solidFill>
                  <a:schemeClr val="bg1"/>
                </a:solidFill>
                <a:latin typeface="+mn-lt"/>
                <a:ea typeface="+mn-ea"/>
                <a:cs typeface="+mn-cs"/>
              </a:defRPr>
            </a:lvl9pPr>
          </a:lstStyle>
          <a:p>
            <a:endParaRPr lang="de-DE" dirty="0">
              <a:solidFill>
                <a:schemeClr val="accent2"/>
              </a:solidFill>
            </a:endParaRPr>
          </a:p>
        </p:txBody>
      </p:sp>
      <p:graphicFrame>
        <p:nvGraphicFramePr>
          <p:cNvPr id="9" name="Objekt 8" hidden="1">
            <a:extLst>
              <a:ext uri="{FF2B5EF4-FFF2-40B4-BE49-F238E27FC236}">
                <a16:creationId xmlns:a16="http://schemas.microsoft.com/office/drawing/2014/main" id="{A96D7F38-C5AE-4FFA-AC9F-DDD63839CE59}"/>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344" imgH="345" progId="TCLayout.ActiveDocument.1">
                  <p:embed/>
                </p:oleObj>
              </mc:Choice>
              <mc:Fallback>
                <p:oleObj name="think-cell Folie" r:id="rId4" imgW="344" imgH="345" progId="TCLayout.ActiveDocument.1">
                  <p:embed/>
                  <p:pic>
                    <p:nvPicPr>
                      <p:cNvPr id="9" name="Objekt 8" hidden="1">
                        <a:extLst>
                          <a:ext uri="{FF2B5EF4-FFF2-40B4-BE49-F238E27FC236}">
                            <a16:creationId xmlns:a16="http://schemas.microsoft.com/office/drawing/2014/main" id="{A96D7F38-C5AE-4FFA-AC9F-DDD63839CE59}"/>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7" name="Titel 6">
            <a:extLst>
              <a:ext uri="{FF2B5EF4-FFF2-40B4-BE49-F238E27FC236}">
                <a16:creationId xmlns:a16="http://schemas.microsoft.com/office/drawing/2014/main" id="{22464388-2ECA-4EEA-8E18-9F2C9F7BAE36}"/>
              </a:ext>
            </a:extLst>
          </p:cNvPr>
          <p:cNvSpPr>
            <a:spLocks noGrp="1"/>
          </p:cNvSpPr>
          <p:nvPr>
            <p:ph type="title"/>
          </p:nvPr>
        </p:nvSpPr>
        <p:spPr/>
        <p:txBody>
          <a:bodyPr/>
          <a:lstStyle/>
          <a:p>
            <a:r>
              <a:rPr lang="de-DE" dirty="0" err="1"/>
              <a:t>Measurements</a:t>
            </a:r>
            <a:endParaRPr lang="de-DE" dirty="0"/>
          </a:p>
        </p:txBody>
      </p:sp>
      <p:sp>
        <p:nvSpPr>
          <p:cNvPr id="6" name="Textplatzhalter 5">
            <a:extLst>
              <a:ext uri="{FF2B5EF4-FFF2-40B4-BE49-F238E27FC236}">
                <a16:creationId xmlns:a16="http://schemas.microsoft.com/office/drawing/2014/main" id="{9C5B0A39-39BD-4860-A01A-03444D0D13F5}"/>
              </a:ext>
            </a:extLst>
          </p:cNvPr>
          <p:cNvSpPr>
            <a:spLocks noGrp="1"/>
          </p:cNvSpPr>
          <p:nvPr>
            <p:ph type="body" sz="quarter" idx="13"/>
          </p:nvPr>
        </p:nvSpPr>
        <p:spPr/>
        <p:txBody>
          <a:bodyPr/>
          <a:lstStyle/>
          <a:p>
            <a:r>
              <a:rPr lang="de-DE" dirty="0">
                <a:solidFill>
                  <a:srgbClr val="669DB2"/>
                </a:solidFill>
              </a:rPr>
              <a:t>Underground Mine</a:t>
            </a:r>
            <a:endParaRPr lang="en-US" dirty="0">
              <a:solidFill>
                <a:srgbClr val="669DB2"/>
              </a:solidFill>
            </a:endParaRPr>
          </a:p>
        </p:txBody>
      </p:sp>
      <p:pic>
        <p:nvPicPr>
          <p:cNvPr id="4" name="Picture 3" descr="A picture containing text, map, diagram, atlas&#10;&#10;Description automatically generated">
            <a:extLst>
              <a:ext uri="{FF2B5EF4-FFF2-40B4-BE49-F238E27FC236}">
                <a16:creationId xmlns:a16="http://schemas.microsoft.com/office/drawing/2014/main" id="{F38B4946-EA85-6DEA-5686-A11E9BF0F29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20725" y="1793289"/>
            <a:ext cx="6743700" cy="3766292"/>
          </a:xfrm>
          <a:prstGeom prst="rect">
            <a:avLst/>
          </a:prstGeom>
        </p:spPr>
      </p:pic>
      <p:sp>
        <p:nvSpPr>
          <p:cNvPr id="8" name="Textplatzhalter 14">
            <a:extLst>
              <a:ext uri="{FF2B5EF4-FFF2-40B4-BE49-F238E27FC236}">
                <a16:creationId xmlns:a16="http://schemas.microsoft.com/office/drawing/2014/main" id="{7D5B0024-0D9F-F833-3F1E-6D9DC815E88D}"/>
              </a:ext>
            </a:extLst>
          </p:cNvPr>
          <p:cNvSpPr>
            <a:spLocks noGrp="1"/>
          </p:cNvSpPr>
          <p:nvPr>
            <p:ph type="body" sz="quarter" idx="14"/>
          </p:nvPr>
        </p:nvSpPr>
        <p:spPr>
          <a:xfrm>
            <a:off x="8099424" y="1667304"/>
            <a:ext cx="3201193" cy="4034310"/>
          </a:xfrm>
        </p:spPr>
        <p:txBody>
          <a:bodyPr/>
          <a:lstStyle/>
          <a:p>
            <a:r>
              <a:rPr lang="en-US" dirty="0">
                <a:solidFill>
                  <a:srgbClr val="005B7F"/>
                </a:solidFill>
              </a:rPr>
              <a:t>Characteristics</a:t>
            </a:r>
            <a:r>
              <a:rPr lang="de-DE" dirty="0">
                <a:solidFill>
                  <a:srgbClr val="005B7F"/>
                </a:solidFill>
              </a:rPr>
              <a:t>:</a:t>
            </a:r>
          </a:p>
          <a:p>
            <a:pPr lvl="4">
              <a:lnSpc>
                <a:spcPct val="150000"/>
              </a:lnSpc>
              <a:buClr>
                <a:srgbClr val="669DB2"/>
              </a:buClr>
            </a:pPr>
            <a:r>
              <a:rPr lang="de-DE" dirty="0" err="1"/>
              <a:t>Approximately</a:t>
            </a:r>
            <a:r>
              <a:rPr lang="de-DE" dirty="0"/>
              <a:t> 700 </a:t>
            </a:r>
            <a:r>
              <a:rPr lang="de-DE" dirty="0" err="1"/>
              <a:t>meters</a:t>
            </a:r>
            <a:r>
              <a:rPr lang="de-DE" dirty="0"/>
              <a:t> </a:t>
            </a:r>
            <a:r>
              <a:rPr lang="de-DE" dirty="0" err="1"/>
              <a:t>below</a:t>
            </a:r>
            <a:r>
              <a:rPr lang="de-DE" dirty="0"/>
              <a:t> </a:t>
            </a:r>
            <a:r>
              <a:rPr lang="de-DE" dirty="0" err="1"/>
              <a:t>surface</a:t>
            </a:r>
            <a:endParaRPr lang="de-DE" dirty="0"/>
          </a:p>
          <a:p>
            <a:pPr lvl="4">
              <a:lnSpc>
                <a:spcPct val="150000"/>
              </a:lnSpc>
              <a:buClr>
                <a:srgbClr val="669DB2"/>
              </a:buClr>
            </a:pPr>
            <a:r>
              <a:rPr lang="de-DE" dirty="0"/>
              <a:t>Wi-Fi </a:t>
            </a:r>
            <a:r>
              <a:rPr lang="de-DE" dirty="0" err="1"/>
              <a:t>setup</a:t>
            </a:r>
            <a:endParaRPr lang="de-DE" dirty="0"/>
          </a:p>
          <a:p>
            <a:pPr lvl="4">
              <a:lnSpc>
                <a:spcPct val="150000"/>
              </a:lnSpc>
              <a:buClr>
                <a:srgbClr val="669DB2"/>
              </a:buClr>
            </a:pPr>
            <a:r>
              <a:rPr lang="de-DE" dirty="0"/>
              <a:t>Test </a:t>
            </a:r>
            <a:r>
              <a:rPr lang="de-DE" dirty="0" err="1"/>
              <a:t>parameters</a:t>
            </a:r>
            <a:r>
              <a:rPr lang="de-DE" dirty="0"/>
              <a:t>:</a:t>
            </a:r>
          </a:p>
          <a:p>
            <a:pPr lvl="5">
              <a:lnSpc>
                <a:spcPct val="150000"/>
              </a:lnSpc>
            </a:pPr>
            <a:r>
              <a:rPr lang="de-DE" dirty="0" err="1"/>
              <a:t>Latency</a:t>
            </a:r>
            <a:endParaRPr lang="de-DE" dirty="0"/>
          </a:p>
          <a:p>
            <a:pPr lvl="5">
              <a:lnSpc>
                <a:spcPct val="150000"/>
              </a:lnSpc>
            </a:pPr>
            <a:r>
              <a:rPr lang="de-DE" dirty="0" err="1"/>
              <a:t>Throughput</a:t>
            </a:r>
            <a:endParaRPr lang="de-DE" dirty="0"/>
          </a:p>
          <a:p>
            <a:pPr lvl="5">
              <a:lnSpc>
                <a:spcPct val="150000"/>
              </a:lnSpc>
            </a:pPr>
            <a:r>
              <a:rPr lang="de-DE" dirty="0"/>
              <a:t>Signal </a:t>
            </a:r>
            <a:r>
              <a:rPr lang="de-DE" dirty="0" err="1"/>
              <a:t>quality</a:t>
            </a:r>
            <a:endParaRPr lang="de-DE" dirty="0"/>
          </a:p>
          <a:p>
            <a:pPr lvl="5">
              <a:lnSpc>
                <a:spcPct val="150000"/>
              </a:lnSpc>
            </a:pPr>
            <a:r>
              <a:rPr lang="de-DE" dirty="0"/>
              <a:t>Coverage</a:t>
            </a:r>
          </a:p>
          <a:p>
            <a:pPr lvl="5">
              <a:lnSpc>
                <a:spcPct val="150000"/>
              </a:lnSpc>
            </a:pPr>
            <a:endParaRPr lang="de-DE" dirty="0"/>
          </a:p>
          <a:p>
            <a:pPr lvl="5">
              <a:lnSpc>
                <a:spcPct val="150000"/>
              </a:lnSpc>
            </a:pPr>
            <a:endParaRPr lang="de-DE" dirty="0"/>
          </a:p>
          <a:p>
            <a:pPr lvl="5">
              <a:lnSpc>
                <a:spcPct val="150000"/>
              </a:lnSpc>
            </a:pPr>
            <a:endParaRPr lang="de-DE" dirty="0"/>
          </a:p>
        </p:txBody>
      </p:sp>
      <p:sp>
        <p:nvSpPr>
          <p:cNvPr id="2" name="TextBox 1">
            <a:extLst>
              <a:ext uri="{FF2B5EF4-FFF2-40B4-BE49-F238E27FC236}">
                <a16:creationId xmlns:a16="http://schemas.microsoft.com/office/drawing/2014/main" id="{0591069E-6723-A728-69C0-0B8F78F534B6}"/>
              </a:ext>
            </a:extLst>
          </p:cNvPr>
          <p:cNvSpPr txBox="1"/>
          <p:nvPr/>
        </p:nvSpPr>
        <p:spPr>
          <a:xfrm>
            <a:off x="7464425" y="5550250"/>
            <a:ext cx="198772" cy="238142"/>
          </a:xfrm>
          <a:prstGeom prst="rect">
            <a:avLst/>
          </a:prstGeom>
          <a:noFill/>
        </p:spPr>
        <p:txBody>
          <a:bodyPr wrap="none" lIns="0" tIns="0" rIns="0" bIns="0" rtlCol="0">
            <a:spAutoFit/>
          </a:bodyPr>
          <a:lstStyle/>
          <a:p>
            <a:pPr algn="l">
              <a:lnSpc>
                <a:spcPts val="1960"/>
              </a:lnSpc>
              <a:buClr>
                <a:schemeClr val="accent1"/>
              </a:buClr>
            </a:pPr>
            <a:r>
              <a:rPr lang="de-DE" sz="1400" dirty="0"/>
              <a:t>[1]</a:t>
            </a:r>
          </a:p>
        </p:txBody>
      </p:sp>
      <p:pic>
        <p:nvPicPr>
          <p:cNvPr id="10" name="Picture 9" descr="UFBA no Colégio da Polícia Militar – Dendezeiros, Bahia | Kids Save Lives  Brasil">
            <a:extLst>
              <a:ext uri="{FF2B5EF4-FFF2-40B4-BE49-F238E27FC236}">
                <a16:creationId xmlns:a16="http://schemas.microsoft.com/office/drawing/2014/main" id="{BF7AABCF-70DF-0008-34DB-5699E726F580}"/>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39978" t="24141" r="54"/>
          <a:stretch/>
        </p:blipFill>
        <p:spPr bwMode="auto">
          <a:xfrm>
            <a:off x="7340741" y="6288833"/>
            <a:ext cx="648073" cy="45253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LOGO UFBA | Brands of the World™ | Download vector logos and logotypes">
            <a:extLst>
              <a:ext uri="{FF2B5EF4-FFF2-40B4-BE49-F238E27FC236}">
                <a16:creationId xmlns:a16="http://schemas.microsoft.com/office/drawing/2014/main" id="{9DF8B326-A8F6-81D7-7E47-72D6E0A4FC0C}"/>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888088" y="6255617"/>
            <a:ext cx="480915" cy="480915"/>
          </a:xfrm>
          <a:prstGeom prst="rect">
            <a:avLst/>
          </a:prstGeom>
          <a:noFill/>
          <a:extLst>
            <a:ext uri="{909E8E84-426E-40DD-AFC4-6F175D3DCCD1}">
              <a14:hiddenFill xmlns:a14="http://schemas.microsoft.com/office/drawing/2010/main">
                <a:solidFill>
                  <a:srgbClr val="FFFFFF"/>
                </a:solidFill>
              </a14:hiddenFill>
            </a:ext>
          </a:extLst>
        </p:spPr>
      </p:pic>
      <p:sp>
        <p:nvSpPr>
          <p:cNvPr id="12" name="Fußzeilenplatzhalter 3">
            <a:extLst>
              <a:ext uri="{FF2B5EF4-FFF2-40B4-BE49-F238E27FC236}">
                <a16:creationId xmlns:a16="http://schemas.microsoft.com/office/drawing/2014/main" id="{3EA934FB-5411-75F2-E609-B4833A325759}"/>
              </a:ext>
            </a:extLst>
          </p:cNvPr>
          <p:cNvSpPr txBox="1">
            <a:spLocks/>
          </p:cNvSpPr>
          <p:nvPr/>
        </p:nvSpPr>
        <p:spPr bwMode="gray">
          <a:xfrm>
            <a:off x="2921422" y="6444043"/>
            <a:ext cx="2952000" cy="123111"/>
          </a:xfrm>
          <a:prstGeom prst="rect">
            <a:avLst/>
          </a:prstGeom>
        </p:spPr>
        <p:txBody>
          <a:bodyPr vert="horz" lIns="0" tIns="0" rIns="0" bIns="0" rtlCol="0">
            <a:spAutoFit/>
          </a:bodyPr>
          <a:lstStyle>
            <a:lvl1pPr marL="0" indent="0" algn="l" defTabSz="914400" rtl="0" eaLnBrk="1" latinLnBrk="0" hangingPunct="1">
              <a:lnSpc>
                <a:spcPct val="110000"/>
              </a:lnSpc>
              <a:spcBef>
                <a:spcPts val="0"/>
              </a:spcBef>
              <a:spcAft>
                <a:spcPts val="1900"/>
              </a:spcAft>
              <a:buFont typeface="Arial" panose="020B0604020202020204" pitchFamily="34" charset="0"/>
              <a:buNone/>
              <a:defRPr sz="2000" b="0" kern="1200">
                <a:solidFill>
                  <a:schemeClr val="accent2"/>
                </a:solidFill>
                <a:latin typeface="+mn-lt"/>
                <a:ea typeface="+mn-ea"/>
                <a:cs typeface="+mn-cs"/>
              </a:defRPr>
            </a:lvl1pPr>
            <a:lvl2pPr marL="0" indent="0" algn="l" defTabSz="914400" rtl="0" eaLnBrk="1" latinLnBrk="0" hangingPunct="1">
              <a:lnSpc>
                <a:spcPct val="110000"/>
              </a:lnSpc>
              <a:spcBef>
                <a:spcPts val="0"/>
              </a:spcBef>
              <a:spcAft>
                <a:spcPts val="1900"/>
              </a:spcAft>
              <a:buFont typeface="Arial" panose="020B0604020202020204" pitchFamily="34" charset="0"/>
              <a:buNone/>
              <a:defRPr sz="1400" kern="1200">
                <a:solidFill>
                  <a:schemeClr val="tx1"/>
                </a:solidFill>
                <a:latin typeface="+mn-lt"/>
                <a:ea typeface="+mn-ea"/>
                <a:cs typeface="+mn-cs"/>
              </a:defRPr>
            </a:lvl2pPr>
            <a:lvl3pPr marL="0" indent="0" algn="l" defTabSz="914400" rtl="0" eaLnBrk="1" latinLnBrk="0" hangingPunct="1">
              <a:lnSpc>
                <a:spcPct val="110000"/>
              </a:lnSpc>
              <a:spcBef>
                <a:spcPts val="0"/>
              </a:spcBef>
              <a:buFont typeface="Arial" panose="020B0604020202020204" pitchFamily="34" charset="0"/>
              <a:buNone/>
              <a:defRPr sz="1400" b="0" kern="1200">
                <a:solidFill>
                  <a:schemeClr val="tx1"/>
                </a:solidFill>
                <a:latin typeface="+mj-lt"/>
                <a:ea typeface="+mn-ea"/>
                <a:cs typeface="+mn-cs"/>
              </a:defRPr>
            </a:lvl3pPr>
            <a:lvl4pPr marL="180000" indent="-180000" algn="l" defTabSz="914400" rtl="0" eaLnBrk="1" latinLnBrk="0" hangingPunct="1">
              <a:lnSpc>
                <a:spcPct val="110000"/>
              </a:lnSpc>
              <a:spcBef>
                <a:spcPts val="0"/>
              </a:spcBef>
              <a:buClr>
                <a:schemeClr val="accent1"/>
              </a:buClr>
              <a:buFont typeface="Wingdings" panose="05000000000000000000" pitchFamily="2" charset="2"/>
              <a:buChar char="§"/>
              <a:defRPr sz="1400" kern="1200">
                <a:solidFill>
                  <a:schemeClr val="tx1"/>
                </a:solidFill>
                <a:latin typeface="+mn-lt"/>
                <a:ea typeface="+mn-ea"/>
                <a:cs typeface="+mn-cs"/>
              </a:defRPr>
            </a:lvl4pPr>
            <a:lvl5pPr marL="36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5pPr>
            <a:lvl6pPr marL="54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6pPr>
            <a:lvl7pPr marL="216000" indent="-216000" algn="l" defTabSz="914400" rtl="0" eaLnBrk="1" latinLnBrk="0" hangingPunct="1">
              <a:lnSpc>
                <a:spcPct val="110000"/>
              </a:lnSpc>
              <a:spcBef>
                <a:spcPts val="0"/>
              </a:spcBef>
              <a:buClr>
                <a:schemeClr val="accent1"/>
              </a:buClr>
              <a:buFont typeface="+mj-lt"/>
              <a:buAutoNum type="arabicPeriod"/>
              <a:defRPr sz="1400" kern="1200">
                <a:solidFill>
                  <a:schemeClr val="tx1"/>
                </a:solidFill>
                <a:latin typeface="+mn-lt"/>
                <a:ea typeface="+mn-ea"/>
                <a:cs typeface="+mn-cs"/>
              </a:defRPr>
            </a:lvl7pPr>
            <a:lvl8pPr marL="432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8pPr>
            <a:lvl9pPr marL="648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9pPr>
          </a:lstStyle>
          <a:p>
            <a:pPr>
              <a:lnSpc>
                <a:spcPct val="100000"/>
              </a:lnSpc>
              <a:spcAft>
                <a:spcPts val="0"/>
              </a:spcAft>
              <a:buFontTx/>
              <a:buNone/>
              <a:defRPr/>
            </a:pPr>
            <a:r>
              <a:rPr lang="de-DE" sz="800">
                <a:solidFill>
                  <a:prstClr val="black"/>
                </a:solidFill>
                <a:latin typeface="Frutiger LT Com 45 Light"/>
              </a:rPr>
              <a:t>© Fraunhofer IPT/WZL der RWTH Aachen</a:t>
            </a:r>
            <a:endParaRPr lang="de-DE" sz="800" dirty="0">
              <a:solidFill>
                <a:prstClr val="black"/>
              </a:solidFill>
              <a:latin typeface="Frutiger LT Com 45 Light"/>
            </a:endParaRPr>
          </a:p>
        </p:txBody>
      </p:sp>
      <p:sp>
        <p:nvSpPr>
          <p:cNvPr id="13" name="Datumsplatzhalter 2">
            <a:extLst>
              <a:ext uri="{FF2B5EF4-FFF2-40B4-BE49-F238E27FC236}">
                <a16:creationId xmlns:a16="http://schemas.microsoft.com/office/drawing/2014/main" id="{DAE4BF69-13C5-7C10-6C1C-6939307C4C46}"/>
              </a:ext>
            </a:extLst>
          </p:cNvPr>
          <p:cNvSpPr txBox="1">
            <a:spLocks/>
          </p:cNvSpPr>
          <p:nvPr/>
        </p:nvSpPr>
        <p:spPr>
          <a:xfrm>
            <a:off x="1972034" y="6155530"/>
            <a:ext cx="929549" cy="702469"/>
          </a:xfrm>
          <a:prstGeom prst="rect">
            <a:avLst/>
          </a:prstGeom>
        </p:spPr>
        <p:txBody>
          <a:bodyPr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sz="800" dirty="0">
                <a:solidFill>
                  <a:prstClr val="black"/>
                </a:solidFill>
                <a:highlight>
                  <a:srgbClr val="FFFFFF"/>
                </a:highlight>
                <a:latin typeface="Frutiger LT Com 45 Light"/>
              </a:rPr>
              <a:t>10.07.2023</a:t>
            </a:r>
            <a:endParaRPr lang="de-DE" sz="800" dirty="0">
              <a:solidFill>
                <a:prstClr val="black"/>
              </a:solidFill>
              <a:highlight>
                <a:srgbClr val="FFFFFF"/>
              </a:highlight>
              <a:latin typeface="Frutiger LT Com 45 Light"/>
            </a:endParaRPr>
          </a:p>
        </p:txBody>
      </p:sp>
      <p:sp>
        <p:nvSpPr>
          <p:cNvPr id="16" name="Slide Number Placeholder 13">
            <a:extLst>
              <a:ext uri="{FF2B5EF4-FFF2-40B4-BE49-F238E27FC236}">
                <a16:creationId xmlns:a16="http://schemas.microsoft.com/office/drawing/2014/main" id="{C0DF1CAC-1AAC-5060-5C63-CAA7C9953285}"/>
              </a:ext>
            </a:extLst>
          </p:cNvPr>
          <p:cNvSpPr>
            <a:spLocks noGrp="1"/>
          </p:cNvSpPr>
          <p:nvPr>
            <p:ph type="sldNum" sz="quarter" idx="4"/>
          </p:nvPr>
        </p:nvSpPr>
        <p:spPr>
          <a:xfrm>
            <a:off x="656276" y="6446123"/>
            <a:ext cx="408932" cy="123112"/>
          </a:xfrm>
        </p:spPr>
        <p:txBody>
          <a:bodyPr/>
          <a:lstStyle/>
          <a:p>
            <a:fld id="{3D81EE41-304C-41C3-8185-350F2275D756}" type="slidenum">
              <a:rPr lang="de-DE" sz="800" smtClean="0"/>
              <a:pPr/>
              <a:t>18</a:t>
            </a:fld>
            <a:r>
              <a:rPr lang="de-DE" sz="800" dirty="0"/>
              <a:t> </a:t>
            </a:r>
          </a:p>
        </p:txBody>
      </p:sp>
    </p:spTree>
    <p:extLst>
      <p:ext uri="{BB962C8B-B14F-4D97-AF65-F5344CB8AC3E}">
        <p14:creationId xmlns:p14="http://schemas.microsoft.com/office/powerpoint/2010/main" val="106853052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platzhalter 6">
            <a:extLst>
              <a:ext uri="{FF2B5EF4-FFF2-40B4-BE49-F238E27FC236}">
                <a16:creationId xmlns:a16="http://schemas.microsoft.com/office/drawing/2014/main" id="{42BE97A4-9C0B-F509-6AFC-5ACEB52D8775}"/>
              </a:ext>
            </a:extLst>
          </p:cNvPr>
          <p:cNvSpPr txBox="1">
            <a:spLocks/>
          </p:cNvSpPr>
          <p:nvPr/>
        </p:nvSpPr>
        <p:spPr bwMode="gray">
          <a:xfrm>
            <a:off x="478199" y="1546450"/>
            <a:ext cx="10993076" cy="4259970"/>
          </a:xfrm>
          <a:prstGeom prst="rect">
            <a:avLst/>
          </a:prstGeom>
          <a:solidFill>
            <a:srgbClr val="E5EEF2"/>
          </a:solidFill>
        </p:spPr>
        <p:txBody>
          <a:bodyPr lIns="144000" tIns="144000" rIns="144000" bIns="144000" numCol="1" spcCol="360000">
            <a:noAutofit/>
          </a:bodyPr>
          <a:lstStyle>
            <a:lvl1pPr marL="0" indent="0" algn="l" defTabSz="914400" rtl="0" eaLnBrk="1" latinLnBrk="0" hangingPunct="1">
              <a:lnSpc>
                <a:spcPts val="1960"/>
              </a:lnSpc>
              <a:spcBef>
                <a:spcPts val="0"/>
              </a:spcBef>
              <a:spcAft>
                <a:spcPts val="0"/>
              </a:spcAft>
              <a:buFont typeface="Arial" panose="020B0604020202020204" pitchFamily="34" charset="0"/>
              <a:buNone/>
              <a:defRPr sz="1600" b="0" kern="1200">
                <a:solidFill>
                  <a:schemeClr val="bg1"/>
                </a:solidFill>
                <a:latin typeface="+mj-lt"/>
                <a:ea typeface="+mn-ea"/>
                <a:cs typeface="+mn-cs"/>
              </a:defRPr>
            </a:lvl1pPr>
            <a:lvl2pPr marL="0" indent="0" algn="l" defTabSz="914400" rtl="0" eaLnBrk="1" latinLnBrk="0" hangingPunct="1">
              <a:lnSpc>
                <a:spcPts val="1960"/>
              </a:lnSpc>
              <a:spcBef>
                <a:spcPts val="0"/>
              </a:spcBef>
              <a:spcAft>
                <a:spcPts val="0"/>
              </a:spcAft>
              <a:buFont typeface="Arial" panose="020B0604020202020204" pitchFamily="34" charset="0"/>
              <a:buNone/>
              <a:defRPr sz="2080" b="0" kern="1200">
                <a:solidFill>
                  <a:schemeClr val="bg1"/>
                </a:solidFill>
                <a:latin typeface="Frutiger LT Com 75 Black" panose="020B0A03040504030204" pitchFamily="34" charset="0"/>
                <a:ea typeface="+mn-ea"/>
                <a:cs typeface="+mn-cs"/>
              </a:defRPr>
            </a:lvl2pPr>
            <a:lvl3pPr marL="0" indent="0" algn="l" defTabSz="914400" rtl="0" eaLnBrk="1" latinLnBrk="0" hangingPunct="1">
              <a:lnSpc>
                <a:spcPts val="1960"/>
              </a:lnSpc>
              <a:spcBef>
                <a:spcPts val="0"/>
              </a:spcBef>
              <a:buFont typeface="Arial" panose="020B0604020202020204" pitchFamily="34" charset="0"/>
              <a:buNone/>
              <a:defRPr sz="1400" b="0" kern="1200">
                <a:solidFill>
                  <a:schemeClr val="bg1"/>
                </a:solidFill>
                <a:latin typeface="+mj-lt"/>
                <a:ea typeface="+mn-ea"/>
                <a:cs typeface="+mn-cs"/>
              </a:defRPr>
            </a:lvl3pPr>
            <a:lvl4pPr marL="180000" indent="-180000" algn="l" defTabSz="914400" rtl="0" eaLnBrk="1" latinLnBrk="0" hangingPunct="1">
              <a:lnSpc>
                <a:spcPts val="1960"/>
              </a:lnSpc>
              <a:spcBef>
                <a:spcPts val="0"/>
              </a:spcBef>
              <a:buClr>
                <a:schemeClr val="bg1"/>
              </a:buClr>
              <a:buFont typeface="Wingdings" panose="05000000000000000000" pitchFamily="2" charset="2"/>
              <a:buChar char="§"/>
              <a:defRPr sz="1400" kern="1200">
                <a:solidFill>
                  <a:schemeClr val="bg1"/>
                </a:solidFill>
                <a:latin typeface="+mn-lt"/>
                <a:ea typeface="+mn-ea"/>
                <a:cs typeface="+mn-cs"/>
              </a:defRPr>
            </a:lvl4pPr>
            <a:lvl5pPr marL="360000" indent="-180000" algn="l" defTabSz="914400" rtl="0" eaLnBrk="1" latinLnBrk="0" hangingPunct="1">
              <a:lnSpc>
                <a:spcPts val="1960"/>
              </a:lnSpc>
              <a:spcBef>
                <a:spcPts val="0"/>
              </a:spcBef>
              <a:buClr>
                <a:schemeClr val="bg1"/>
              </a:buClr>
              <a:buFont typeface="Wingdings" panose="05000000000000000000" pitchFamily="2" charset="2"/>
              <a:buChar char="§"/>
              <a:defRPr sz="1400" kern="1200">
                <a:solidFill>
                  <a:schemeClr val="bg1"/>
                </a:solidFill>
                <a:latin typeface="+mn-lt"/>
                <a:ea typeface="+mn-ea"/>
                <a:cs typeface="+mn-cs"/>
              </a:defRPr>
            </a:lvl5pPr>
            <a:lvl6pPr marL="540000" indent="-180000" algn="l" defTabSz="914400" rtl="0" eaLnBrk="1" latinLnBrk="0" hangingPunct="1">
              <a:lnSpc>
                <a:spcPts val="1960"/>
              </a:lnSpc>
              <a:spcBef>
                <a:spcPts val="0"/>
              </a:spcBef>
              <a:buClr>
                <a:schemeClr val="bg1"/>
              </a:buClr>
              <a:buFont typeface="Wingdings" panose="05000000000000000000" pitchFamily="2" charset="2"/>
              <a:buChar char="§"/>
              <a:defRPr sz="1400" kern="1200">
                <a:solidFill>
                  <a:schemeClr val="bg1"/>
                </a:solidFill>
                <a:latin typeface="+mn-lt"/>
                <a:ea typeface="+mn-ea"/>
                <a:cs typeface="+mn-cs"/>
              </a:defRPr>
            </a:lvl6pPr>
            <a:lvl7pPr marL="216000" indent="-216000" algn="l" defTabSz="914400" rtl="0" eaLnBrk="1" latinLnBrk="0" hangingPunct="1">
              <a:lnSpc>
                <a:spcPts val="1960"/>
              </a:lnSpc>
              <a:spcBef>
                <a:spcPts val="0"/>
              </a:spcBef>
              <a:buClr>
                <a:schemeClr val="bg1"/>
              </a:buClr>
              <a:buFont typeface="+mj-lt"/>
              <a:buAutoNum type="arabicPeriod"/>
              <a:defRPr sz="1400" kern="1200">
                <a:solidFill>
                  <a:schemeClr val="bg1"/>
                </a:solidFill>
                <a:latin typeface="+mn-lt"/>
                <a:ea typeface="+mn-ea"/>
                <a:cs typeface="+mn-cs"/>
              </a:defRPr>
            </a:lvl7pPr>
            <a:lvl8pPr marL="432000" indent="-216000" algn="l" defTabSz="914400" rtl="0" eaLnBrk="1" latinLnBrk="0" hangingPunct="1">
              <a:lnSpc>
                <a:spcPts val="1960"/>
              </a:lnSpc>
              <a:spcBef>
                <a:spcPts val="0"/>
              </a:spcBef>
              <a:buClr>
                <a:schemeClr val="bg1"/>
              </a:buClr>
              <a:buFont typeface="+mj-lt"/>
              <a:buAutoNum type="arabicPeriod"/>
              <a:defRPr sz="1400" kern="1200">
                <a:solidFill>
                  <a:schemeClr val="bg1"/>
                </a:solidFill>
                <a:latin typeface="+mn-lt"/>
                <a:ea typeface="+mn-ea"/>
                <a:cs typeface="+mn-cs"/>
              </a:defRPr>
            </a:lvl8pPr>
            <a:lvl9pPr marL="648000" indent="-216000" algn="l" defTabSz="914400" rtl="0" eaLnBrk="1" latinLnBrk="0" hangingPunct="1">
              <a:lnSpc>
                <a:spcPts val="1960"/>
              </a:lnSpc>
              <a:spcBef>
                <a:spcPts val="0"/>
              </a:spcBef>
              <a:buClr>
                <a:schemeClr val="bg1"/>
              </a:buClr>
              <a:buFont typeface="+mj-lt"/>
              <a:buAutoNum type="arabicPeriod"/>
              <a:defRPr sz="1400" kern="1200">
                <a:solidFill>
                  <a:schemeClr val="bg1"/>
                </a:solidFill>
                <a:latin typeface="+mn-lt"/>
                <a:ea typeface="+mn-ea"/>
                <a:cs typeface="+mn-cs"/>
              </a:defRPr>
            </a:lvl9pPr>
          </a:lstStyle>
          <a:p>
            <a:endParaRPr lang="de-DE" dirty="0">
              <a:solidFill>
                <a:schemeClr val="accent2"/>
              </a:solidFill>
            </a:endParaRPr>
          </a:p>
        </p:txBody>
      </p:sp>
      <p:graphicFrame>
        <p:nvGraphicFramePr>
          <p:cNvPr id="9" name="Objekt 8" hidden="1">
            <a:extLst>
              <a:ext uri="{FF2B5EF4-FFF2-40B4-BE49-F238E27FC236}">
                <a16:creationId xmlns:a16="http://schemas.microsoft.com/office/drawing/2014/main" id="{A96D7F38-C5AE-4FFA-AC9F-DDD63839CE59}"/>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344" imgH="345" progId="TCLayout.ActiveDocument.1">
                  <p:embed/>
                </p:oleObj>
              </mc:Choice>
              <mc:Fallback>
                <p:oleObj name="think-cell Folie" r:id="rId4" imgW="344" imgH="345" progId="TCLayout.ActiveDocument.1">
                  <p:embed/>
                  <p:pic>
                    <p:nvPicPr>
                      <p:cNvPr id="9" name="Objekt 8" hidden="1">
                        <a:extLst>
                          <a:ext uri="{FF2B5EF4-FFF2-40B4-BE49-F238E27FC236}">
                            <a16:creationId xmlns:a16="http://schemas.microsoft.com/office/drawing/2014/main" id="{A96D7F38-C5AE-4FFA-AC9F-DDD63839CE59}"/>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7" name="Titel 6">
            <a:extLst>
              <a:ext uri="{FF2B5EF4-FFF2-40B4-BE49-F238E27FC236}">
                <a16:creationId xmlns:a16="http://schemas.microsoft.com/office/drawing/2014/main" id="{22464388-2ECA-4EEA-8E18-9F2C9F7BAE36}"/>
              </a:ext>
            </a:extLst>
          </p:cNvPr>
          <p:cNvSpPr>
            <a:spLocks noGrp="1"/>
          </p:cNvSpPr>
          <p:nvPr>
            <p:ph type="title"/>
          </p:nvPr>
        </p:nvSpPr>
        <p:spPr/>
        <p:txBody>
          <a:bodyPr/>
          <a:lstStyle/>
          <a:p>
            <a:r>
              <a:rPr lang="de-DE" dirty="0" err="1"/>
              <a:t>Measurements</a:t>
            </a:r>
            <a:endParaRPr lang="de-DE" dirty="0"/>
          </a:p>
        </p:txBody>
      </p:sp>
      <p:sp>
        <p:nvSpPr>
          <p:cNvPr id="6" name="Textplatzhalter 5">
            <a:extLst>
              <a:ext uri="{FF2B5EF4-FFF2-40B4-BE49-F238E27FC236}">
                <a16:creationId xmlns:a16="http://schemas.microsoft.com/office/drawing/2014/main" id="{9C5B0A39-39BD-4860-A01A-03444D0D13F5}"/>
              </a:ext>
            </a:extLst>
          </p:cNvPr>
          <p:cNvSpPr>
            <a:spLocks noGrp="1"/>
          </p:cNvSpPr>
          <p:nvPr>
            <p:ph type="body" sz="quarter" idx="13"/>
          </p:nvPr>
        </p:nvSpPr>
        <p:spPr/>
        <p:txBody>
          <a:bodyPr/>
          <a:lstStyle/>
          <a:p>
            <a:r>
              <a:rPr lang="de-DE" dirty="0">
                <a:solidFill>
                  <a:srgbClr val="669DB2"/>
                </a:solidFill>
              </a:rPr>
              <a:t>Underground Mine</a:t>
            </a:r>
            <a:endParaRPr lang="en-US" dirty="0">
              <a:solidFill>
                <a:srgbClr val="669DB2"/>
              </a:solidFill>
            </a:endParaRPr>
          </a:p>
        </p:txBody>
      </p:sp>
      <p:pic>
        <p:nvPicPr>
          <p:cNvPr id="11" name="Picture 10" descr="A screenshot of a game&#10;&#10;Description automatically generated with medium confidence">
            <a:extLst>
              <a:ext uri="{FF2B5EF4-FFF2-40B4-BE49-F238E27FC236}">
                <a16:creationId xmlns:a16="http://schemas.microsoft.com/office/drawing/2014/main" id="{7D69566A-00B4-1B07-B74F-EBDC910A38C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954889" y="1952625"/>
            <a:ext cx="3531270" cy="3512239"/>
          </a:xfrm>
          <a:prstGeom prst="rect">
            <a:avLst/>
          </a:prstGeom>
        </p:spPr>
      </p:pic>
      <p:pic>
        <p:nvPicPr>
          <p:cNvPr id="13" name="Picture 12" descr="A picture containing clothing, person, blue-collar worker, workwear&#10;&#10;Description automatically generated">
            <a:extLst>
              <a:ext uri="{FF2B5EF4-FFF2-40B4-BE49-F238E27FC236}">
                <a16:creationId xmlns:a16="http://schemas.microsoft.com/office/drawing/2014/main" id="{CCC85539-E320-2067-2557-74C50930476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50909" y="1947740"/>
            <a:ext cx="3531270" cy="3517124"/>
          </a:xfrm>
          <a:prstGeom prst="rect">
            <a:avLst/>
          </a:prstGeom>
        </p:spPr>
      </p:pic>
      <p:grpSp>
        <p:nvGrpSpPr>
          <p:cNvPr id="18" name="Group 17">
            <a:extLst>
              <a:ext uri="{FF2B5EF4-FFF2-40B4-BE49-F238E27FC236}">
                <a16:creationId xmlns:a16="http://schemas.microsoft.com/office/drawing/2014/main" id="{B873E40D-EB94-AEC0-00A6-4A50B5BBD89A}"/>
              </a:ext>
            </a:extLst>
          </p:cNvPr>
          <p:cNvGrpSpPr/>
          <p:nvPr/>
        </p:nvGrpSpPr>
        <p:grpSpPr>
          <a:xfrm>
            <a:off x="9136496" y="1865383"/>
            <a:ext cx="1684442" cy="3623390"/>
            <a:chOff x="9045218" y="1841474"/>
            <a:chExt cx="1684442" cy="3623390"/>
          </a:xfrm>
        </p:grpSpPr>
        <p:pic>
          <p:nvPicPr>
            <p:cNvPr id="17" name="Picture 16" descr="A picture containing antenna, cable, pole&#10;&#10;Description automatically generated">
              <a:extLst>
                <a:ext uri="{FF2B5EF4-FFF2-40B4-BE49-F238E27FC236}">
                  <a16:creationId xmlns:a16="http://schemas.microsoft.com/office/drawing/2014/main" id="{334010BD-CB29-5B3A-BD0E-47A8C068710E}"/>
                </a:ext>
              </a:extLst>
            </p:cNvPr>
            <p:cNvPicPr>
              <a:picLocks noChangeAspect="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401853" y="3781425"/>
              <a:ext cx="1192222" cy="1683439"/>
            </a:xfrm>
            <a:prstGeom prst="rect">
              <a:avLst/>
            </a:prstGeom>
          </p:spPr>
        </p:pic>
        <p:pic>
          <p:nvPicPr>
            <p:cNvPr id="1026" name="Picture 2" descr="Industrial LTE Router, GPS, WLAN MILESIGHT UR75-L04EU-G-W">
              <a:extLst>
                <a:ext uri="{FF2B5EF4-FFF2-40B4-BE49-F238E27FC236}">
                  <a16:creationId xmlns:a16="http://schemas.microsoft.com/office/drawing/2014/main" id="{1B11BE13-9C81-9CE3-C86C-482467974001}"/>
                </a:ext>
              </a:extLst>
            </p:cNvPr>
            <p:cNvPicPr>
              <a:picLocks noChangeAspect="1" noChangeArrowheads="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045218" y="1841474"/>
              <a:ext cx="1684442" cy="1684442"/>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extBox 1">
            <a:extLst>
              <a:ext uri="{FF2B5EF4-FFF2-40B4-BE49-F238E27FC236}">
                <a16:creationId xmlns:a16="http://schemas.microsoft.com/office/drawing/2014/main" id="{2532FBE7-DB28-D031-6F94-8E10A2863999}"/>
              </a:ext>
            </a:extLst>
          </p:cNvPr>
          <p:cNvSpPr txBox="1"/>
          <p:nvPr/>
        </p:nvSpPr>
        <p:spPr>
          <a:xfrm>
            <a:off x="10875941" y="3429000"/>
            <a:ext cx="198772" cy="238142"/>
          </a:xfrm>
          <a:prstGeom prst="rect">
            <a:avLst/>
          </a:prstGeom>
          <a:noFill/>
        </p:spPr>
        <p:txBody>
          <a:bodyPr wrap="none" lIns="0" tIns="0" rIns="0" bIns="0" rtlCol="0">
            <a:spAutoFit/>
          </a:bodyPr>
          <a:lstStyle/>
          <a:p>
            <a:pPr algn="l">
              <a:lnSpc>
                <a:spcPts val="1960"/>
              </a:lnSpc>
              <a:buClr>
                <a:schemeClr val="accent1"/>
              </a:buClr>
            </a:pPr>
            <a:r>
              <a:rPr lang="de-DE" sz="1400" dirty="0"/>
              <a:t>[2]</a:t>
            </a:r>
          </a:p>
        </p:txBody>
      </p:sp>
      <p:sp>
        <p:nvSpPr>
          <p:cNvPr id="3" name="TextBox 2">
            <a:extLst>
              <a:ext uri="{FF2B5EF4-FFF2-40B4-BE49-F238E27FC236}">
                <a16:creationId xmlns:a16="http://schemas.microsoft.com/office/drawing/2014/main" id="{E2EAC4C3-7E02-950C-2595-B53A13E4D94E}"/>
              </a:ext>
            </a:extLst>
          </p:cNvPr>
          <p:cNvSpPr txBox="1"/>
          <p:nvPr/>
        </p:nvSpPr>
        <p:spPr>
          <a:xfrm>
            <a:off x="10875941" y="5311550"/>
            <a:ext cx="198772" cy="238142"/>
          </a:xfrm>
          <a:prstGeom prst="rect">
            <a:avLst/>
          </a:prstGeom>
          <a:noFill/>
        </p:spPr>
        <p:txBody>
          <a:bodyPr wrap="none" lIns="0" tIns="0" rIns="0" bIns="0" rtlCol="0">
            <a:spAutoFit/>
          </a:bodyPr>
          <a:lstStyle/>
          <a:p>
            <a:pPr algn="l">
              <a:lnSpc>
                <a:spcPts val="1960"/>
              </a:lnSpc>
              <a:buClr>
                <a:schemeClr val="accent1"/>
              </a:buClr>
            </a:pPr>
            <a:r>
              <a:rPr lang="de-DE" sz="1400" dirty="0"/>
              <a:t>[3]</a:t>
            </a:r>
          </a:p>
        </p:txBody>
      </p:sp>
      <p:pic>
        <p:nvPicPr>
          <p:cNvPr id="8" name="Picture 7" descr="UFBA no Colégio da Polícia Militar – Dendezeiros, Bahia | Kids Save Lives  Brasil">
            <a:extLst>
              <a:ext uri="{FF2B5EF4-FFF2-40B4-BE49-F238E27FC236}">
                <a16:creationId xmlns:a16="http://schemas.microsoft.com/office/drawing/2014/main" id="{23648CFC-B869-CF7D-4B8F-083BCD2435BD}"/>
              </a:ext>
            </a:extLst>
          </p:cNvPr>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39978" t="24141" r="54"/>
          <a:stretch/>
        </p:blipFill>
        <p:spPr bwMode="auto">
          <a:xfrm>
            <a:off x="7340741" y="6288833"/>
            <a:ext cx="648073" cy="45253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LOGO UFBA | Brands of the World™ | Download vector logos and logotypes">
            <a:extLst>
              <a:ext uri="{FF2B5EF4-FFF2-40B4-BE49-F238E27FC236}">
                <a16:creationId xmlns:a16="http://schemas.microsoft.com/office/drawing/2014/main" id="{A92DF192-D4F8-6DC1-EEF5-3A65AB8A2F4A}"/>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6888088" y="6255617"/>
            <a:ext cx="480915" cy="480915"/>
          </a:xfrm>
          <a:prstGeom prst="rect">
            <a:avLst/>
          </a:prstGeom>
          <a:noFill/>
          <a:extLst>
            <a:ext uri="{909E8E84-426E-40DD-AFC4-6F175D3DCCD1}">
              <a14:hiddenFill xmlns:a14="http://schemas.microsoft.com/office/drawing/2010/main">
                <a:solidFill>
                  <a:srgbClr val="FFFFFF"/>
                </a:solidFill>
              </a14:hiddenFill>
            </a:ext>
          </a:extLst>
        </p:spPr>
      </p:pic>
      <p:sp>
        <p:nvSpPr>
          <p:cNvPr id="12" name="Fußzeilenplatzhalter 3">
            <a:extLst>
              <a:ext uri="{FF2B5EF4-FFF2-40B4-BE49-F238E27FC236}">
                <a16:creationId xmlns:a16="http://schemas.microsoft.com/office/drawing/2014/main" id="{70CD28BD-6C09-9BFB-7467-F1B1A1BB45FB}"/>
              </a:ext>
            </a:extLst>
          </p:cNvPr>
          <p:cNvSpPr txBox="1">
            <a:spLocks/>
          </p:cNvSpPr>
          <p:nvPr/>
        </p:nvSpPr>
        <p:spPr bwMode="gray">
          <a:xfrm>
            <a:off x="2921422" y="6444043"/>
            <a:ext cx="2952000" cy="123111"/>
          </a:xfrm>
          <a:prstGeom prst="rect">
            <a:avLst/>
          </a:prstGeom>
        </p:spPr>
        <p:txBody>
          <a:bodyPr vert="horz" lIns="0" tIns="0" rIns="0" bIns="0" rtlCol="0">
            <a:spAutoFit/>
          </a:bodyPr>
          <a:lstStyle>
            <a:lvl1pPr marL="0" indent="0" algn="l" defTabSz="914400" rtl="0" eaLnBrk="1" latinLnBrk="0" hangingPunct="1">
              <a:lnSpc>
                <a:spcPct val="110000"/>
              </a:lnSpc>
              <a:spcBef>
                <a:spcPts val="0"/>
              </a:spcBef>
              <a:spcAft>
                <a:spcPts val="1900"/>
              </a:spcAft>
              <a:buFont typeface="Arial" panose="020B0604020202020204" pitchFamily="34" charset="0"/>
              <a:buNone/>
              <a:defRPr sz="2000" b="0" kern="1200">
                <a:solidFill>
                  <a:schemeClr val="accent2"/>
                </a:solidFill>
                <a:latin typeface="+mn-lt"/>
                <a:ea typeface="+mn-ea"/>
                <a:cs typeface="+mn-cs"/>
              </a:defRPr>
            </a:lvl1pPr>
            <a:lvl2pPr marL="0" indent="0" algn="l" defTabSz="914400" rtl="0" eaLnBrk="1" latinLnBrk="0" hangingPunct="1">
              <a:lnSpc>
                <a:spcPct val="110000"/>
              </a:lnSpc>
              <a:spcBef>
                <a:spcPts val="0"/>
              </a:spcBef>
              <a:spcAft>
                <a:spcPts val="1900"/>
              </a:spcAft>
              <a:buFont typeface="Arial" panose="020B0604020202020204" pitchFamily="34" charset="0"/>
              <a:buNone/>
              <a:defRPr sz="1400" kern="1200">
                <a:solidFill>
                  <a:schemeClr val="tx1"/>
                </a:solidFill>
                <a:latin typeface="+mn-lt"/>
                <a:ea typeface="+mn-ea"/>
                <a:cs typeface="+mn-cs"/>
              </a:defRPr>
            </a:lvl2pPr>
            <a:lvl3pPr marL="0" indent="0" algn="l" defTabSz="914400" rtl="0" eaLnBrk="1" latinLnBrk="0" hangingPunct="1">
              <a:lnSpc>
                <a:spcPct val="110000"/>
              </a:lnSpc>
              <a:spcBef>
                <a:spcPts val="0"/>
              </a:spcBef>
              <a:buFont typeface="Arial" panose="020B0604020202020204" pitchFamily="34" charset="0"/>
              <a:buNone/>
              <a:defRPr sz="1400" b="0" kern="1200">
                <a:solidFill>
                  <a:schemeClr val="tx1"/>
                </a:solidFill>
                <a:latin typeface="+mj-lt"/>
                <a:ea typeface="+mn-ea"/>
                <a:cs typeface="+mn-cs"/>
              </a:defRPr>
            </a:lvl3pPr>
            <a:lvl4pPr marL="180000" indent="-180000" algn="l" defTabSz="914400" rtl="0" eaLnBrk="1" latinLnBrk="0" hangingPunct="1">
              <a:lnSpc>
                <a:spcPct val="110000"/>
              </a:lnSpc>
              <a:spcBef>
                <a:spcPts val="0"/>
              </a:spcBef>
              <a:buClr>
                <a:schemeClr val="accent1"/>
              </a:buClr>
              <a:buFont typeface="Wingdings" panose="05000000000000000000" pitchFamily="2" charset="2"/>
              <a:buChar char="§"/>
              <a:defRPr sz="1400" kern="1200">
                <a:solidFill>
                  <a:schemeClr val="tx1"/>
                </a:solidFill>
                <a:latin typeface="+mn-lt"/>
                <a:ea typeface="+mn-ea"/>
                <a:cs typeface="+mn-cs"/>
              </a:defRPr>
            </a:lvl4pPr>
            <a:lvl5pPr marL="36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5pPr>
            <a:lvl6pPr marL="54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6pPr>
            <a:lvl7pPr marL="216000" indent="-216000" algn="l" defTabSz="914400" rtl="0" eaLnBrk="1" latinLnBrk="0" hangingPunct="1">
              <a:lnSpc>
                <a:spcPct val="110000"/>
              </a:lnSpc>
              <a:spcBef>
                <a:spcPts val="0"/>
              </a:spcBef>
              <a:buClr>
                <a:schemeClr val="accent1"/>
              </a:buClr>
              <a:buFont typeface="+mj-lt"/>
              <a:buAutoNum type="arabicPeriod"/>
              <a:defRPr sz="1400" kern="1200">
                <a:solidFill>
                  <a:schemeClr val="tx1"/>
                </a:solidFill>
                <a:latin typeface="+mn-lt"/>
                <a:ea typeface="+mn-ea"/>
                <a:cs typeface="+mn-cs"/>
              </a:defRPr>
            </a:lvl7pPr>
            <a:lvl8pPr marL="432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8pPr>
            <a:lvl9pPr marL="648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9pPr>
          </a:lstStyle>
          <a:p>
            <a:pPr>
              <a:lnSpc>
                <a:spcPct val="100000"/>
              </a:lnSpc>
              <a:spcAft>
                <a:spcPts val="0"/>
              </a:spcAft>
              <a:buFontTx/>
              <a:buNone/>
              <a:defRPr/>
            </a:pPr>
            <a:r>
              <a:rPr lang="de-DE" sz="800">
                <a:solidFill>
                  <a:prstClr val="black"/>
                </a:solidFill>
                <a:latin typeface="Frutiger LT Com 45 Light"/>
              </a:rPr>
              <a:t>© Fraunhofer IPT/WZL der RWTH Aachen</a:t>
            </a:r>
            <a:endParaRPr lang="de-DE" sz="800" dirty="0">
              <a:solidFill>
                <a:prstClr val="black"/>
              </a:solidFill>
              <a:latin typeface="Frutiger LT Com 45 Light"/>
            </a:endParaRPr>
          </a:p>
        </p:txBody>
      </p:sp>
      <p:sp>
        <p:nvSpPr>
          <p:cNvPr id="14" name="Datumsplatzhalter 2">
            <a:extLst>
              <a:ext uri="{FF2B5EF4-FFF2-40B4-BE49-F238E27FC236}">
                <a16:creationId xmlns:a16="http://schemas.microsoft.com/office/drawing/2014/main" id="{6E56E775-7E05-F02A-D14D-813102DB3848}"/>
              </a:ext>
            </a:extLst>
          </p:cNvPr>
          <p:cNvSpPr txBox="1">
            <a:spLocks/>
          </p:cNvSpPr>
          <p:nvPr/>
        </p:nvSpPr>
        <p:spPr>
          <a:xfrm>
            <a:off x="1972034" y="6155530"/>
            <a:ext cx="929549" cy="702469"/>
          </a:xfrm>
          <a:prstGeom prst="rect">
            <a:avLst/>
          </a:prstGeom>
        </p:spPr>
        <p:txBody>
          <a:bodyPr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sz="800" dirty="0">
                <a:solidFill>
                  <a:prstClr val="black"/>
                </a:solidFill>
                <a:highlight>
                  <a:srgbClr val="FFFFFF"/>
                </a:highlight>
                <a:latin typeface="Frutiger LT Com 45 Light"/>
              </a:rPr>
              <a:t>10.07.2023</a:t>
            </a:r>
            <a:endParaRPr lang="de-DE" sz="800" dirty="0">
              <a:solidFill>
                <a:prstClr val="black"/>
              </a:solidFill>
              <a:highlight>
                <a:srgbClr val="FFFFFF"/>
              </a:highlight>
              <a:latin typeface="Frutiger LT Com 45 Light"/>
            </a:endParaRPr>
          </a:p>
        </p:txBody>
      </p:sp>
      <p:sp>
        <p:nvSpPr>
          <p:cNvPr id="19" name="Slide Number Placeholder 13">
            <a:extLst>
              <a:ext uri="{FF2B5EF4-FFF2-40B4-BE49-F238E27FC236}">
                <a16:creationId xmlns:a16="http://schemas.microsoft.com/office/drawing/2014/main" id="{458CC931-7F69-56A6-1275-7AE5786859CB}"/>
              </a:ext>
            </a:extLst>
          </p:cNvPr>
          <p:cNvSpPr>
            <a:spLocks noGrp="1"/>
          </p:cNvSpPr>
          <p:nvPr>
            <p:ph type="sldNum" sz="quarter" idx="4"/>
          </p:nvPr>
        </p:nvSpPr>
        <p:spPr>
          <a:xfrm>
            <a:off x="656276" y="6446123"/>
            <a:ext cx="408932" cy="123112"/>
          </a:xfrm>
        </p:spPr>
        <p:txBody>
          <a:bodyPr/>
          <a:lstStyle/>
          <a:p>
            <a:fld id="{3D81EE41-304C-41C3-8185-350F2275D756}" type="slidenum">
              <a:rPr lang="de-DE" sz="800" smtClean="0"/>
              <a:pPr/>
              <a:t>19</a:t>
            </a:fld>
            <a:r>
              <a:rPr lang="de-DE" sz="800" dirty="0"/>
              <a:t> </a:t>
            </a:r>
          </a:p>
        </p:txBody>
      </p:sp>
    </p:spTree>
    <p:extLst>
      <p:ext uri="{BB962C8B-B14F-4D97-AF65-F5344CB8AC3E}">
        <p14:creationId xmlns:p14="http://schemas.microsoft.com/office/powerpoint/2010/main" val="85399192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kt 7" hidden="1">
            <a:extLst>
              <a:ext uri="{FF2B5EF4-FFF2-40B4-BE49-F238E27FC236}">
                <a16:creationId xmlns:a16="http://schemas.microsoft.com/office/drawing/2014/main" id="{0CCF772E-B200-4A5A-A523-AC73A3B0B16D}"/>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344" imgH="345" progId="TCLayout.ActiveDocument.1">
                  <p:embed/>
                </p:oleObj>
              </mc:Choice>
              <mc:Fallback>
                <p:oleObj name="think-cell Folie" r:id="rId4" imgW="344" imgH="345" progId="TCLayout.ActiveDocument.1">
                  <p:embed/>
                  <p:pic>
                    <p:nvPicPr>
                      <p:cNvPr id="8" name="Objekt 7" hidden="1">
                        <a:extLst>
                          <a:ext uri="{FF2B5EF4-FFF2-40B4-BE49-F238E27FC236}">
                            <a16:creationId xmlns:a16="http://schemas.microsoft.com/office/drawing/2014/main" id="{0CCF772E-B200-4A5A-A523-AC73A3B0B16D}"/>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graphicFrame>
        <p:nvGraphicFramePr>
          <p:cNvPr id="10" name="Tabelle 9">
            <a:extLst>
              <a:ext uri="{FF2B5EF4-FFF2-40B4-BE49-F238E27FC236}">
                <a16:creationId xmlns:a16="http://schemas.microsoft.com/office/drawing/2014/main" id="{A084D317-82FF-4C40-AE4D-3B5721D6CFCD}"/>
              </a:ext>
            </a:extLst>
          </p:cNvPr>
          <p:cNvGraphicFramePr>
            <a:graphicFrameLocks noGrp="1"/>
          </p:cNvGraphicFramePr>
          <p:nvPr>
            <p:extLst>
              <p:ext uri="{D42A27DB-BD31-4B8C-83A1-F6EECF244321}">
                <p14:modId xmlns:p14="http://schemas.microsoft.com/office/powerpoint/2010/main" val="2824018369"/>
              </p:ext>
            </p:extLst>
          </p:nvPr>
        </p:nvGraphicFramePr>
        <p:xfrm>
          <a:off x="479426" y="1700215"/>
          <a:ext cx="11233150" cy="2488985"/>
        </p:xfrm>
        <a:graphic>
          <a:graphicData uri="http://schemas.openxmlformats.org/drawingml/2006/table">
            <a:tbl>
              <a:tblPr>
                <a:tableStyleId>{793D81CF-94F2-401A-BA57-92F5A7B2D0C5}</a:tableStyleId>
              </a:tblPr>
              <a:tblGrid>
                <a:gridCol w="416155">
                  <a:extLst>
                    <a:ext uri="{9D8B030D-6E8A-4147-A177-3AD203B41FA5}">
                      <a16:colId xmlns:a16="http://schemas.microsoft.com/office/drawing/2014/main" val="20000"/>
                    </a:ext>
                  </a:extLst>
                </a:gridCol>
                <a:gridCol w="10816995">
                  <a:extLst>
                    <a:ext uri="{9D8B030D-6E8A-4147-A177-3AD203B41FA5}">
                      <a16:colId xmlns:a16="http://schemas.microsoft.com/office/drawing/2014/main" val="20001"/>
                    </a:ext>
                  </a:extLst>
                </a:gridCol>
              </a:tblGrid>
              <a:tr h="276906">
                <a:tc>
                  <a:txBody>
                    <a:bodyPr/>
                    <a:lstStyle/>
                    <a:p>
                      <a:pPr marL="0" lvl="3" indent="0" algn="ctr" defTabSz="914400" rtl="0" eaLnBrk="1" latinLnBrk="0" hangingPunct="1">
                        <a:lnSpc>
                          <a:spcPct val="110000"/>
                        </a:lnSpc>
                        <a:spcBef>
                          <a:spcPts val="0"/>
                        </a:spcBef>
                        <a:spcAft>
                          <a:spcPts val="600"/>
                        </a:spcAft>
                        <a:buClr>
                          <a:schemeClr val="accent1"/>
                        </a:buClr>
                        <a:buFont typeface="Wingdings" panose="05000000000000000000" pitchFamily="2" charset="2"/>
                        <a:buNone/>
                      </a:pPr>
                      <a:r>
                        <a:rPr lang="de-DE" sz="1600" b="0" kern="1200" noProof="0" dirty="0">
                          <a:solidFill>
                            <a:schemeClr val="tx1"/>
                          </a:solidFill>
                          <a:latin typeface="+mj-lt"/>
                          <a:ea typeface="+mn-ea"/>
                          <a:cs typeface="+mn-cs"/>
                        </a:rPr>
                        <a:t>1.</a:t>
                      </a:r>
                    </a:p>
                  </a:txBody>
                  <a:tcPr marL="0" marR="0" marT="72000" marB="72000">
                    <a:lnL w="12700" cap="flat" cmpd="sng" algn="ctr">
                      <a:noFill/>
                      <a:prstDash val="solid"/>
                      <a:round/>
                      <a:headEnd type="none" w="med" len="med"/>
                      <a:tailEnd type="none" w="med" len="med"/>
                    </a:lnL>
                    <a:lnR>
                      <a:noFill/>
                    </a:lnR>
                    <a:lnT w="12700" cmpd="sng">
                      <a:noFill/>
                    </a:lnT>
                    <a:lnB w="12700" cmpd="sng">
                      <a:noFill/>
                    </a:lnB>
                    <a:lnTlToBr w="12700" cmpd="sng">
                      <a:noFill/>
                      <a:prstDash val="solid"/>
                    </a:lnTlToBr>
                    <a:lnBlToTr w="12700" cmpd="sng">
                      <a:noFill/>
                      <a:prstDash val="solid"/>
                    </a:lnBlToTr>
                    <a:solidFill>
                      <a:srgbClr val="D2DDE3"/>
                    </a:solidFill>
                  </a:tcPr>
                </a:tc>
                <a:tc>
                  <a:txBody>
                    <a:bodyPr/>
                    <a:lstStyle/>
                    <a:p>
                      <a:pPr marL="0" lvl="3" indent="0" algn="l" defTabSz="914400" rtl="0" eaLnBrk="1" latinLnBrk="0" hangingPunct="1">
                        <a:lnSpc>
                          <a:spcPct val="110000"/>
                        </a:lnSpc>
                        <a:spcBef>
                          <a:spcPts val="0"/>
                        </a:spcBef>
                        <a:spcAft>
                          <a:spcPts val="0"/>
                        </a:spcAft>
                        <a:buClr>
                          <a:schemeClr val="accent1"/>
                        </a:buClr>
                        <a:buFont typeface="Wingdings" panose="05000000000000000000" pitchFamily="2" charset="2"/>
                        <a:buNone/>
                      </a:pPr>
                      <a:r>
                        <a:rPr lang="de-DE" sz="1600" b="0" kern="1200" noProof="0" dirty="0" err="1">
                          <a:solidFill>
                            <a:schemeClr val="tx1"/>
                          </a:solidFill>
                          <a:latin typeface="+mj-lt"/>
                          <a:ea typeface="+mn-ea"/>
                          <a:cs typeface="+mn-cs"/>
                        </a:rPr>
                        <a:t>Introduction</a:t>
                      </a:r>
                      <a:endParaRPr lang="de-DE" sz="1600" b="0" kern="1200" noProof="0" dirty="0">
                        <a:solidFill>
                          <a:schemeClr val="tx1"/>
                        </a:solidFill>
                        <a:latin typeface="+mj-lt"/>
                        <a:ea typeface="+mn-ea"/>
                        <a:cs typeface="+mn-cs"/>
                      </a:endParaRPr>
                    </a:p>
                  </a:txBody>
                  <a:tcPr marL="108000" marR="108000" marT="72000" marB="72000">
                    <a:lnL>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D2DDE3"/>
                    </a:solidFill>
                  </a:tcPr>
                </a:tc>
                <a:extLst>
                  <a:ext uri="{0D108BD9-81ED-4DB2-BD59-A6C34878D82A}">
                    <a16:rowId xmlns:a16="http://schemas.microsoft.com/office/drawing/2014/main" val="10000"/>
                  </a:ext>
                </a:extLst>
              </a:tr>
              <a:tr h="0">
                <a:tc>
                  <a:txBody>
                    <a:bodyPr/>
                    <a:lstStyle/>
                    <a:p>
                      <a:pPr marL="0" lvl="3" indent="0" algn="ctr" defTabSz="914400" rtl="0" eaLnBrk="1" latinLnBrk="0" hangingPunct="1">
                        <a:lnSpc>
                          <a:spcPct val="110000"/>
                        </a:lnSpc>
                        <a:spcBef>
                          <a:spcPts val="0"/>
                        </a:spcBef>
                        <a:spcAft>
                          <a:spcPts val="600"/>
                        </a:spcAft>
                        <a:buClr>
                          <a:schemeClr val="accent1"/>
                        </a:buClr>
                        <a:buFont typeface="Wingdings" panose="05000000000000000000" pitchFamily="2" charset="2"/>
                        <a:buNone/>
                      </a:pPr>
                      <a:r>
                        <a:rPr lang="de-DE" sz="1600" b="0" kern="1200" noProof="0" dirty="0">
                          <a:solidFill>
                            <a:schemeClr val="tx1"/>
                          </a:solidFill>
                          <a:latin typeface="+mj-lt"/>
                          <a:ea typeface="+mn-ea"/>
                          <a:cs typeface="+mn-cs"/>
                        </a:rPr>
                        <a:t>2.</a:t>
                      </a:r>
                    </a:p>
                  </a:txBody>
                  <a:tcPr marL="0" marR="0" marT="72000" marB="72000">
                    <a:lnL w="12700" cap="flat" cmpd="sng" algn="ctr">
                      <a:noFill/>
                      <a:prstDash val="solid"/>
                      <a:round/>
                      <a:headEnd type="none" w="med" len="med"/>
                      <a:tailEnd type="none" w="med" len="med"/>
                    </a:lnL>
                    <a:lnR>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lvl="3" indent="0" algn="l" defTabSz="914400" rtl="0" eaLnBrk="1" latinLnBrk="0" hangingPunct="1">
                        <a:lnSpc>
                          <a:spcPct val="110000"/>
                        </a:lnSpc>
                        <a:spcBef>
                          <a:spcPts val="0"/>
                        </a:spcBef>
                        <a:spcAft>
                          <a:spcPts val="0"/>
                        </a:spcAft>
                        <a:buClr>
                          <a:schemeClr val="accent1"/>
                        </a:buClr>
                        <a:buFont typeface="Wingdings" panose="05000000000000000000" pitchFamily="2" charset="2"/>
                        <a:buNone/>
                      </a:pPr>
                      <a:r>
                        <a:rPr lang="en-US" sz="1600" b="0" kern="1200" noProof="0" dirty="0">
                          <a:solidFill>
                            <a:schemeClr val="tx1"/>
                          </a:solidFill>
                          <a:latin typeface="+mj-lt"/>
                          <a:ea typeface="+mn-ea"/>
                          <a:cs typeface="+mn-cs"/>
                        </a:rPr>
                        <a:t>Objectives</a:t>
                      </a:r>
                      <a:endParaRPr lang="en-US" sz="1400" kern="1200" noProof="0" dirty="0">
                        <a:solidFill>
                          <a:schemeClr val="tx1"/>
                        </a:solidFill>
                        <a:latin typeface="+mn-lt"/>
                        <a:ea typeface="+mn-ea"/>
                        <a:cs typeface="+mn-cs"/>
                      </a:endParaRPr>
                    </a:p>
                  </a:txBody>
                  <a:tcPr marL="108000" marR="108000" marT="72000" marB="72000">
                    <a:lnL>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276906">
                <a:tc>
                  <a:txBody>
                    <a:bodyPr/>
                    <a:lstStyle/>
                    <a:p>
                      <a:pPr marL="0" lvl="3" indent="0" algn="ctr" defTabSz="914400" rtl="0" eaLnBrk="1" latinLnBrk="0" hangingPunct="1">
                        <a:lnSpc>
                          <a:spcPct val="110000"/>
                        </a:lnSpc>
                        <a:spcBef>
                          <a:spcPts val="0"/>
                        </a:spcBef>
                        <a:spcAft>
                          <a:spcPts val="600"/>
                        </a:spcAft>
                        <a:buClr>
                          <a:schemeClr val="accent1"/>
                        </a:buClr>
                        <a:buFont typeface="Wingdings" panose="05000000000000000000" pitchFamily="2" charset="2"/>
                        <a:buNone/>
                      </a:pPr>
                      <a:r>
                        <a:rPr lang="de-DE" sz="1600" b="0" kern="1200" noProof="0">
                          <a:solidFill>
                            <a:schemeClr val="tx1"/>
                          </a:solidFill>
                          <a:latin typeface="+mj-lt"/>
                          <a:ea typeface="+mn-ea"/>
                          <a:cs typeface="+mn-cs"/>
                        </a:rPr>
                        <a:t>3.</a:t>
                      </a:r>
                      <a:endParaRPr lang="de-DE" sz="1600" b="0" kern="1200" noProof="0" dirty="0">
                        <a:solidFill>
                          <a:schemeClr val="tx1"/>
                        </a:solidFill>
                        <a:latin typeface="+mj-lt"/>
                        <a:ea typeface="+mn-ea"/>
                        <a:cs typeface="+mn-cs"/>
                      </a:endParaRPr>
                    </a:p>
                  </a:txBody>
                  <a:tcPr marL="0" marR="0" marT="72000" marB="72000">
                    <a:lnL w="12700" cap="flat" cmpd="sng" algn="ctr">
                      <a:noFill/>
                      <a:prstDash val="solid"/>
                      <a:round/>
                      <a:headEnd type="none" w="med" len="med"/>
                      <a:tailEnd type="none" w="med" len="med"/>
                    </a:lnL>
                    <a:lnR>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lvl="3" indent="0" algn="l" defTabSz="914400" rtl="0" eaLnBrk="1" fontAlgn="auto" latinLnBrk="0" hangingPunct="1">
                        <a:lnSpc>
                          <a:spcPct val="110000"/>
                        </a:lnSpc>
                        <a:spcBef>
                          <a:spcPts val="0"/>
                        </a:spcBef>
                        <a:spcAft>
                          <a:spcPts val="0"/>
                        </a:spcAft>
                        <a:buClr>
                          <a:srgbClr val="179C7D"/>
                        </a:buClr>
                        <a:buSzTx/>
                        <a:buFont typeface="Wingdings" panose="05000000000000000000" pitchFamily="2" charset="2"/>
                        <a:buNone/>
                        <a:tabLst/>
                        <a:defRPr/>
                      </a:pPr>
                      <a:r>
                        <a:rPr lang="de-DE" sz="1600" b="0" kern="1200" noProof="0" dirty="0" err="1">
                          <a:solidFill>
                            <a:schemeClr val="tx1"/>
                          </a:solidFill>
                          <a:latin typeface="+mj-lt"/>
                          <a:ea typeface="+mn-ea"/>
                          <a:cs typeface="+mn-cs"/>
                        </a:rPr>
                        <a:t>Contextualization</a:t>
                      </a:r>
                      <a:endParaRPr kumimoji="0" lang="de-DE" sz="1400" b="0" i="0" u="none" strike="noStrike" kern="1200" cap="none" spc="0" normalizeH="0" baseline="0" noProof="0" dirty="0">
                        <a:ln>
                          <a:noFill/>
                        </a:ln>
                        <a:solidFill>
                          <a:prstClr val="black"/>
                        </a:solidFill>
                        <a:effectLst/>
                        <a:uLnTx/>
                        <a:uFillTx/>
                        <a:latin typeface="+mn-lt"/>
                        <a:ea typeface="+mn-ea"/>
                        <a:cs typeface="+mn-cs"/>
                      </a:endParaRPr>
                    </a:p>
                  </a:txBody>
                  <a:tcPr marL="108000" marR="108000" marT="72000" marB="72000">
                    <a:lnL>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276906">
                <a:tc>
                  <a:txBody>
                    <a:bodyPr/>
                    <a:lstStyle/>
                    <a:p>
                      <a:pPr marL="0" lvl="3" indent="0" algn="ctr" defTabSz="914400" rtl="0" eaLnBrk="1" latinLnBrk="0" hangingPunct="1">
                        <a:lnSpc>
                          <a:spcPct val="110000"/>
                        </a:lnSpc>
                        <a:spcBef>
                          <a:spcPts val="0"/>
                        </a:spcBef>
                        <a:spcAft>
                          <a:spcPts val="600"/>
                        </a:spcAft>
                        <a:buClr>
                          <a:schemeClr val="accent1"/>
                        </a:buClr>
                        <a:buFont typeface="Wingdings" panose="05000000000000000000" pitchFamily="2" charset="2"/>
                        <a:buNone/>
                      </a:pPr>
                      <a:r>
                        <a:rPr lang="de-DE" sz="1600" b="0" kern="1200" noProof="0">
                          <a:solidFill>
                            <a:schemeClr val="tx1"/>
                          </a:solidFill>
                          <a:latin typeface="+mj-lt"/>
                          <a:ea typeface="+mn-ea"/>
                          <a:cs typeface="+mn-cs"/>
                        </a:rPr>
                        <a:t>4.</a:t>
                      </a:r>
                      <a:endParaRPr lang="de-DE" sz="1600" b="0" kern="1200" noProof="0" dirty="0">
                        <a:solidFill>
                          <a:schemeClr val="tx1"/>
                        </a:solidFill>
                        <a:latin typeface="+mj-lt"/>
                        <a:ea typeface="+mn-ea"/>
                        <a:cs typeface="+mn-cs"/>
                      </a:endParaRPr>
                    </a:p>
                  </a:txBody>
                  <a:tcPr marL="0" marR="0" marT="72000" marB="72000">
                    <a:lnL w="12700" cap="flat" cmpd="sng" algn="ctr">
                      <a:noFill/>
                      <a:prstDash val="solid"/>
                      <a:round/>
                      <a:headEnd type="none" w="med" len="med"/>
                      <a:tailEnd type="none" w="med" len="med"/>
                    </a:lnL>
                    <a:lnR>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lvl="3" indent="0" algn="l" defTabSz="914400" rtl="0" eaLnBrk="1" fontAlgn="auto" latinLnBrk="0" hangingPunct="1">
                        <a:lnSpc>
                          <a:spcPct val="110000"/>
                        </a:lnSpc>
                        <a:spcBef>
                          <a:spcPts val="0"/>
                        </a:spcBef>
                        <a:spcAft>
                          <a:spcPts val="0"/>
                        </a:spcAft>
                        <a:buClr>
                          <a:srgbClr val="179C7D"/>
                        </a:buClr>
                        <a:buSzTx/>
                        <a:buFont typeface="Wingdings" panose="05000000000000000000" pitchFamily="2" charset="2"/>
                        <a:buNone/>
                        <a:tabLst/>
                        <a:defRPr/>
                      </a:pPr>
                      <a:r>
                        <a:rPr lang="de-DE" sz="1600" b="0" kern="1200" noProof="0" dirty="0" err="1">
                          <a:solidFill>
                            <a:schemeClr val="tx1"/>
                          </a:solidFill>
                          <a:latin typeface="+mj-lt"/>
                          <a:ea typeface="+mn-ea"/>
                          <a:cs typeface="+mn-cs"/>
                        </a:rPr>
                        <a:t>Measurements</a:t>
                      </a:r>
                      <a:endParaRPr kumimoji="0" lang="de-DE" sz="1600" b="0" i="0" u="none" strike="noStrike" kern="1200" cap="none" spc="0" normalizeH="0" baseline="0" noProof="0" dirty="0">
                        <a:ln>
                          <a:noFill/>
                        </a:ln>
                        <a:solidFill>
                          <a:schemeClr val="tx1"/>
                        </a:solidFill>
                        <a:effectLst/>
                        <a:uLnTx/>
                        <a:uFillTx/>
                        <a:latin typeface="+mj-lt"/>
                        <a:ea typeface="+mn-ea"/>
                        <a:cs typeface="+mn-cs"/>
                      </a:endParaRPr>
                    </a:p>
                    <a:p>
                      <a:pPr marL="0" marR="0" lvl="3" indent="0" algn="l" defTabSz="914400" rtl="0" eaLnBrk="1" fontAlgn="auto" latinLnBrk="0" hangingPunct="1">
                        <a:lnSpc>
                          <a:spcPct val="110000"/>
                        </a:lnSpc>
                        <a:spcBef>
                          <a:spcPts val="0"/>
                        </a:spcBef>
                        <a:spcAft>
                          <a:spcPts val="0"/>
                        </a:spcAft>
                        <a:buClr>
                          <a:srgbClr val="179C7D"/>
                        </a:buClr>
                        <a:buSzTx/>
                        <a:buFont typeface="Wingdings" panose="05000000000000000000" pitchFamily="2" charset="2"/>
                        <a:buNone/>
                        <a:tabLst/>
                        <a:defRPr/>
                      </a:pPr>
                      <a:r>
                        <a:rPr kumimoji="0" lang="de-DE" sz="200" b="0" i="0" u="none" strike="noStrike" kern="1200" cap="none" spc="0" normalizeH="0" baseline="0" noProof="0" dirty="0">
                          <a:ln>
                            <a:noFill/>
                          </a:ln>
                          <a:solidFill>
                            <a:schemeClr val="tx1"/>
                          </a:solidFill>
                          <a:effectLst/>
                          <a:uLnTx/>
                          <a:uFillTx/>
                          <a:latin typeface="+mj-lt"/>
                          <a:ea typeface="+mn-ea"/>
                          <a:cs typeface="+mn-cs"/>
                        </a:rPr>
                        <a:t> </a:t>
                      </a:r>
                      <a:endParaRPr kumimoji="0" lang="de-DE" sz="100" b="0" i="0" u="none" strike="noStrike" kern="1200" cap="none" spc="0" normalizeH="0" baseline="0" noProof="0" dirty="0">
                        <a:ln>
                          <a:noFill/>
                        </a:ln>
                        <a:solidFill>
                          <a:prstClr val="black"/>
                        </a:solidFill>
                        <a:effectLst/>
                        <a:uLnTx/>
                        <a:uFillTx/>
                        <a:latin typeface="Frutiger LT Com 65 Bold"/>
                        <a:ea typeface="+mn-ea"/>
                        <a:cs typeface="+mn-cs"/>
                      </a:endParaRPr>
                    </a:p>
                    <a:p>
                      <a:pPr marL="180000" marR="0" lvl="3" indent="-180000" algn="l" defTabSz="914400" rtl="0" eaLnBrk="1" fontAlgn="auto" latinLnBrk="0" hangingPunct="1">
                        <a:lnSpc>
                          <a:spcPct val="110000"/>
                        </a:lnSpc>
                        <a:spcBef>
                          <a:spcPts val="0"/>
                        </a:spcBef>
                        <a:spcAft>
                          <a:spcPts val="0"/>
                        </a:spcAft>
                        <a:buClr>
                          <a:srgbClr val="179C7D"/>
                        </a:buClr>
                        <a:buSzTx/>
                        <a:buFont typeface="Wingdings" panose="05000000000000000000" pitchFamily="2" charset="2"/>
                        <a:buChar char="§"/>
                        <a:tabLst/>
                        <a:defRPr/>
                      </a:pPr>
                      <a:r>
                        <a:rPr kumimoji="0" lang="de-DE" sz="1400" b="0" i="0" u="none" strike="noStrike" kern="1200" cap="none" spc="0" normalizeH="0" baseline="0" noProof="0" dirty="0">
                          <a:ln>
                            <a:noFill/>
                          </a:ln>
                          <a:solidFill>
                            <a:prstClr val="black"/>
                          </a:solidFill>
                          <a:effectLst/>
                          <a:uLnTx/>
                          <a:uFillTx/>
                          <a:latin typeface="+mn-lt"/>
                          <a:ea typeface="+mn-ea"/>
                          <a:cs typeface="+mn-cs"/>
                        </a:rPr>
                        <a:t>Underground Mine</a:t>
                      </a:r>
                    </a:p>
                    <a:p>
                      <a:pPr marL="180000" marR="0" lvl="3" indent="-180000" algn="l" defTabSz="914400" rtl="0" eaLnBrk="1" fontAlgn="auto" latinLnBrk="0" hangingPunct="1">
                        <a:lnSpc>
                          <a:spcPct val="110000"/>
                        </a:lnSpc>
                        <a:spcBef>
                          <a:spcPts val="0"/>
                        </a:spcBef>
                        <a:spcAft>
                          <a:spcPts val="0"/>
                        </a:spcAft>
                        <a:buClr>
                          <a:srgbClr val="179C7D"/>
                        </a:buClr>
                        <a:buSzTx/>
                        <a:buFont typeface="Wingdings" panose="05000000000000000000" pitchFamily="2" charset="2"/>
                        <a:buChar char="§"/>
                        <a:tabLst/>
                        <a:defRPr/>
                      </a:pPr>
                      <a:r>
                        <a:rPr kumimoji="0" lang="de-DE" sz="1400" b="0" i="0" u="none" strike="noStrike" kern="1200" cap="none" spc="0" normalizeH="0" baseline="0" noProof="0" dirty="0">
                          <a:ln>
                            <a:noFill/>
                          </a:ln>
                          <a:solidFill>
                            <a:prstClr val="black"/>
                          </a:solidFill>
                          <a:effectLst/>
                          <a:uLnTx/>
                          <a:uFillTx/>
                          <a:latin typeface="+mn-lt"/>
                          <a:ea typeface="+mn-ea"/>
                          <a:cs typeface="+mn-cs"/>
                        </a:rPr>
                        <a:t>Construction Site</a:t>
                      </a:r>
                    </a:p>
                  </a:txBody>
                  <a:tcPr marL="108000" marR="108000" marT="72000" marB="72000">
                    <a:lnL>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r h="276906">
                <a:tc>
                  <a:txBody>
                    <a:bodyPr/>
                    <a:lstStyle/>
                    <a:p>
                      <a:pPr marL="0" lvl="3" indent="0" algn="ctr" defTabSz="914400" rtl="0" eaLnBrk="1" latinLnBrk="0" hangingPunct="1">
                        <a:lnSpc>
                          <a:spcPct val="110000"/>
                        </a:lnSpc>
                        <a:spcBef>
                          <a:spcPts val="0"/>
                        </a:spcBef>
                        <a:spcAft>
                          <a:spcPts val="600"/>
                        </a:spcAft>
                        <a:buClr>
                          <a:schemeClr val="accent1"/>
                        </a:buClr>
                        <a:buFont typeface="Wingdings" panose="05000000000000000000" pitchFamily="2" charset="2"/>
                        <a:buNone/>
                      </a:pPr>
                      <a:r>
                        <a:rPr lang="de-DE" sz="1600" b="0" kern="1200" noProof="0">
                          <a:solidFill>
                            <a:schemeClr val="tx1"/>
                          </a:solidFill>
                          <a:latin typeface="+mj-lt"/>
                          <a:ea typeface="+mn-ea"/>
                          <a:cs typeface="+mn-cs"/>
                        </a:rPr>
                        <a:t>5.</a:t>
                      </a:r>
                      <a:endParaRPr lang="de-DE" sz="1600" b="0" kern="1200" noProof="0" dirty="0">
                        <a:solidFill>
                          <a:schemeClr val="tx1"/>
                        </a:solidFill>
                        <a:latin typeface="+mj-lt"/>
                        <a:ea typeface="+mn-ea"/>
                        <a:cs typeface="+mn-cs"/>
                      </a:endParaRPr>
                    </a:p>
                  </a:txBody>
                  <a:tcPr marL="0" marR="0" marT="72000" marB="72000">
                    <a:lnL w="12700" cap="flat" cmpd="sng" algn="ctr">
                      <a:noFill/>
                      <a:prstDash val="solid"/>
                      <a:round/>
                      <a:headEnd type="none" w="med" len="med"/>
                      <a:tailEnd type="none" w="med" len="med"/>
                    </a:lnL>
                    <a:lnR>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lvl="3" indent="0" algn="l" defTabSz="914400" rtl="0" eaLnBrk="1" latinLnBrk="0" hangingPunct="1">
                        <a:lnSpc>
                          <a:spcPct val="110000"/>
                        </a:lnSpc>
                        <a:spcBef>
                          <a:spcPts val="0"/>
                        </a:spcBef>
                        <a:spcAft>
                          <a:spcPts val="0"/>
                        </a:spcAft>
                        <a:buClr>
                          <a:schemeClr val="accent1"/>
                        </a:buClr>
                        <a:buFont typeface="Wingdings" panose="05000000000000000000" pitchFamily="2" charset="2"/>
                        <a:buNone/>
                      </a:pPr>
                      <a:r>
                        <a:rPr lang="de-DE" sz="1600" b="0" kern="1200" noProof="0" dirty="0" err="1">
                          <a:solidFill>
                            <a:schemeClr val="tx1"/>
                          </a:solidFill>
                          <a:latin typeface="+mj-lt"/>
                          <a:ea typeface="+mn-ea"/>
                          <a:cs typeface="+mn-cs"/>
                        </a:rPr>
                        <a:t>Conclusion</a:t>
                      </a:r>
                      <a:endParaRPr lang="de-DE" sz="1600" b="0" kern="1200" noProof="0" dirty="0">
                        <a:solidFill>
                          <a:schemeClr val="tx1"/>
                        </a:solidFill>
                        <a:latin typeface="+mj-lt"/>
                        <a:ea typeface="+mn-ea"/>
                        <a:cs typeface="+mn-cs"/>
                      </a:endParaRPr>
                    </a:p>
                  </a:txBody>
                  <a:tcPr marL="108000" marR="108000" marT="72000" marB="72000">
                    <a:lnL>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4"/>
                  </a:ext>
                </a:extLst>
              </a:tr>
            </a:tbl>
          </a:graphicData>
        </a:graphic>
      </p:graphicFrame>
      <p:sp>
        <p:nvSpPr>
          <p:cNvPr id="11" name="Title 10">
            <a:extLst>
              <a:ext uri="{FF2B5EF4-FFF2-40B4-BE49-F238E27FC236}">
                <a16:creationId xmlns:a16="http://schemas.microsoft.com/office/drawing/2014/main" id="{C065D80D-23CB-9846-91E0-382C2049DD40}"/>
              </a:ext>
            </a:extLst>
          </p:cNvPr>
          <p:cNvSpPr>
            <a:spLocks noGrp="1"/>
          </p:cNvSpPr>
          <p:nvPr>
            <p:ph type="title"/>
          </p:nvPr>
        </p:nvSpPr>
        <p:spPr/>
        <p:txBody>
          <a:bodyPr/>
          <a:lstStyle/>
          <a:p>
            <a:r>
              <a:rPr lang="pt-BR" dirty="0"/>
              <a:t>Table of Contents</a:t>
            </a:r>
            <a:endParaRPr lang="de-DE" dirty="0"/>
          </a:p>
        </p:txBody>
      </p:sp>
      <p:pic>
        <p:nvPicPr>
          <p:cNvPr id="5" name="Picture 4" descr="UFBA no Colégio da Polícia Militar – Dendezeiros, Bahia | Kids Save Lives  Brasil">
            <a:extLst>
              <a:ext uri="{FF2B5EF4-FFF2-40B4-BE49-F238E27FC236}">
                <a16:creationId xmlns:a16="http://schemas.microsoft.com/office/drawing/2014/main" id="{AB93EF3B-F0C1-7497-3D24-4B11133847D1}"/>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39978" t="24141" r="54"/>
          <a:stretch/>
        </p:blipFill>
        <p:spPr bwMode="auto">
          <a:xfrm>
            <a:off x="7340741" y="6288833"/>
            <a:ext cx="648073" cy="45253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LOGO UFBA | Brands of the World™ | Download vector logos and logotypes">
            <a:extLst>
              <a:ext uri="{FF2B5EF4-FFF2-40B4-BE49-F238E27FC236}">
                <a16:creationId xmlns:a16="http://schemas.microsoft.com/office/drawing/2014/main" id="{6DC536D7-95AF-D755-76B2-7C16E3972B8B}"/>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888088" y="6255617"/>
            <a:ext cx="480915" cy="480915"/>
          </a:xfrm>
          <a:prstGeom prst="rect">
            <a:avLst/>
          </a:prstGeom>
          <a:noFill/>
          <a:extLst>
            <a:ext uri="{909E8E84-426E-40DD-AFC4-6F175D3DCCD1}">
              <a14:hiddenFill xmlns:a14="http://schemas.microsoft.com/office/drawing/2010/main">
                <a:solidFill>
                  <a:srgbClr val="FFFFFF"/>
                </a:solidFill>
              </a14:hiddenFill>
            </a:ext>
          </a:extLst>
        </p:spPr>
      </p:pic>
      <p:sp>
        <p:nvSpPr>
          <p:cNvPr id="7" name="Fußzeilenplatzhalter 3">
            <a:extLst>
              <a:ext uri="{FF2B5EF4-FFF2-40B4-BE49-F238E27FC236}">
                <a16:creationId xmlns:a16="http://schemas.microsoft.com/office/drawing/2014/main" id="{10994C18-BD9E-B67A-EF95-51F7A279D03E}"/>
              </a:ext>
            </a:extLst>
          </p:cNvPr>
          <p:cNvSpPr txBox="1">
            <a:spLocks/>
          </p:cNvSpPr>
          <p:nvPr/>
        </p:nvSpPr>
        <p:spPr bwMode="gray">
          <a:xfrm>
            <a:off x="2921422" y="6444043"/>
            <a:ext cx="2952000" cy="123111"/>
          </a:xfrm>
          <a:prstGeom prst="rect">
            <a:avLst/>
          </a:prstGeom>
        </p:spPr>
        <p:txBody>
          <a:bodyPr vert="horz" lIns="0" tIns="0" rIns="0" bIns="0" rtlCol="0">
            <a:spAutoFit/>
          </a:bodyPr>
          <a:lstStyle>
            <a:lvl1pPr marL="0" indent="0" algn="l" defTabSz="914400" rtl="0" eaLnBrk="1" latinLnBrk="0" hangingPunct="1">
              <a:lnSpc>
                <a:spcPct val="110000"/>
              </a:lnSpc>
              <a:spcBef>
                <a:spcPts val="0"/>
              </a:spcBef>
              <a:spcAft>
                <a:spcPts val="1900"/>
              </a:spcAft>
              <a:buFont typeface="Arial" panose="020B0604020202020204" pitchFamily="34" charset="0"/>
              <a:buNone/>
              <a:defRPr sz="2000" b="0" kern="1200">
                <a:solidFill>
                  <a:schemeClr val="accent2"/>
                </a:solidFill>
                <a:latin typeface="+mn-lt"/>
                <a:ea typeface="+mn-ea"/>
                <a:cs typeface="+mn-cs"/>
              </a:defRPr>
            </a:lvl1pPr>
            <a:lvl2pPr marL="0" indent="0" algn="l" defTabSz="914400" rtl="0" eaLnBrk="1" latinLnBrk="0" hangingPunct="1">
              <a:lnSpc>
                <a:spcPct val="110000"/>
              </a:lnSpc>
              <a:spcBef>
                <a:spcPts val="0"/>
              </a:spcBef>
              <a:spcAft>
                <a:spcPts val="1900"/>
              </a:spcAft>
              <a:buFont typeface="Arial" panose="020B0604020202020204" pitchFamily="34" charset="0"/>
              <a:buNone/>
              <a:defRPr sz="1400" kern="1200">
                <a:solidFill>
                  <a:schemeClr val="tx1"/>
                </a:solidFill>
                <a:latin typeface="+mn-lt"/>
                <a:ea typeface="+mn-ea"/>
                <a:cs typeface="+mn-cs"/>
              </a:defRPr>
            </a:lvl2pPr>
            <a:lvl3pPr marL="0" indent="0" algn="l" defTabSz="914400" rtl="0" eaLnBrk="1" latinLnBrk="0" hangingPunct="1">
              <a:lnSpc>
                <a:spcPct val="110000"/>
              </a:lnSpc>
              <a:spcBef>
                <a:spcPts val="0"/>
              </a:spcBef>
              <a:buFont typeface="Arial" panose="020B0604020202020204" pitchFamily="34" charset="0"/>
              <a:buNone/>
              <a:defRPr sz="1400" b="0" kern="1200">
                <a:solidFill>
                  <a:schemeClr val="tx1"/>
                </a:solidFill>
                <a:latin typeface="+mj-lt"/>
                <a:ea typeface="+mn-ea"/>
                <a:cs typeface="+mn-cs"/>
              </a:defRPr>
            </a:lvl3pPr>
            <a:lvl4pPr marL="180000" indent="-180000" algn="l" defTabSz="914400" rtl="0" eaLnBrk="1" latinLnBrk="0" hangingPunct="1">
              <a:lnSpc>
                <a:spcPct val="110000"/>
              </a:lnSpc>
              <a:spcBef>
                <a:spcPts val="0"/>
              </a:spcBef>
              <a:buClr>
                <a:schemeClr val="accent1"/>
              </a:buClr>
              <a:buFont typeface="Wingdings" panose="05000000000000000000" pitchFamily="2" charset="2"/>
              <a:buChar char="§"/>
              <a:defRPr sz="1400" kern="1200">
                <a:solidFill>
                  <a:schemeClr val="tx1"/>
                </a:solidFill>
                <a:latin typeface="+mn-lt"/>
                <a:ea typeface="+mn-ea"/>
                <a:cs typeface="+mn-cs"/>
              </a:defRPr>
            </a:lvl4pPr>
            <a:lvl5pPr marL="36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5pPr>
            <a:lvl6pPr marL="54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6pPr>
            <a:lvl7pPr marL="216000" indent="-216000" algn="l" defTabSz="914400" rtl="0" eaLnBrk="1" latinLnBrk="0" hangingPunct="1">
              <a:lnSpc>
                <a:spcPct val="110000"/>
              </a:lnSpc>
              <a:spcBef>
                <a:spcPts val="0"/>
              </a:spcBef>
              <a:buClr>
                <a:schemeClr val="accent1"/>
              </a:buClr>
              <a:buFont typeface="+mj-lt"/>
              <a:buAutoNum type="arabicPeriod"/>
              <a:defRPr sz="1400" kern="1200">
                <a:solidFill>
                  <a:schemeClr val="tx1"/>
                </a:solidFill>
                <a:latin typeface="+mn-lt"/>
                <a:ea typeface="+mn-ea"/>
                <a:cs typeface="+mn-cs"/>
              </a:defRPr>
            </a:lvl7pPr>
            <a:lvl8pPr marL="432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8pPr>
            <a:lvl9pPr marL="648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9pPr>
          </a:lstStyle>
          <a:p>
            <a:pPr>
              <a:lnSpc>
                <a:spcPct val="100000"/>
              </a:lnSpc>
              <a:spcAft>
                <a:spcPts val="0"/>
              </a:spcAft>
              <a:buFontTx/>
              <a:buNone/>
              <a:defRPr/>
            </a:pPr>
            <a:r>
              <a:rPr lang="de-DE" sz="800">
                <a:solidFill>
                  <a:prstClr val="black"/>
                </a:solidFill>
                <a:latin typeface="Frutiger LT Com 45 Light"/>
              </a:rPr>
              <a:t>© Fraunhofer IPT/WZL der RWTH Aachen</a:t>
            </a:r>
            <a:endParaRPr lang="de-DE" sz="800" dirty="0">
              <a:solidFill>
                <a:prstClr val="black"/>
              </a:solidFill>
              <a:latin typeface="Frutiger LT Com 45 Light"/>
            </a:endParaRPr>
          </a:p>
        </p:txBody>
      </p:sp>
      <p:sp>
        <p:nvSpPr>
          <p:cNvPr id="9" name="Datumsplatzhalter 2">
            <a:extLst>
              <a:ext uri="{FF2B5EF4-FFF2-40B4-BE49-F238E27FC236}">
                <a16:creationId xmlns:a16="http://schemas.microsoft.com/office/drawing/2014/main" id="{DE12D8C2-E743-5AE5-63BD-EAC71A7265C4}"/>
              </a:ext>
            </a:extLst>
          </p:cNvPr>
          <p:cNvSpPr txBox="1">
            <a:spLocks/>
          </p:cNvSpPr>
          <p:nvPr/>
        </p:nvSpPr>
        <p:spPr>
          <a:xfrm>
            <a:off x="1972034" y="6155530"/>
            <a:ext cx="929549" cy="702469"/>
          </a:xfrm>
          <a:prstGeom prst="rect">
            <a:avLst/>
          </a:prstGeom>
        </p:spPr>
        <p:txBody>
          <a:bodyPr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sz="800" dirty="0">
                <a:solidFill>
                  <a:prstClr val="black"/>
                </a:solidFill>
                <a:highlight>
                  <a:srgbClr val="FFFFFF"/>
                </a:highlight>
                <a:latin typeface="Frutiger LT Com 45 Light"/>
              </a:rPr>
              <a:t>10.07.2023</a:t>
            </a:r>
            <a:endParaRPr lang="de-DE" sz="800" dirty="0">
              <a:solidFill>
                <a:prstClr val="black"/>
              </a:solidFill>
              <a:highlight>
                <a:srgbClr val="FFFFFF"/>
              </a:highlight>
              <a:latin typeface="Frutiger LT Com 45 Light"/>
            </a:endParaRPr>
          </a:p>
        </p:txBody>
      </p:sp>
      <p:sp>
        <p:nvSpPr>
          <p:cNvPr id="14" name="Slide Number Placeholder 13">
            <a:extLst>
              <a:ext uri="{FF2B5EF4-FFF2-40B4-BE49-F238E27FC236}">
                <a16:creationId xmlns:a16="http://schemas.microsoft.com/office/drawing/2014/main" id="{E0165D26-054F-4E6B-F1B6-2C1951946A7D}"/>
              </a:ext>
            </a:extLst>
          </p:cNvPr>
          <p:cNvSpPr>
            <a:spLocks noGrp="1"/>
          </p:cNvSpPr>
          <p:nvPr>
            <p:ph type="sldNum" sz="quarter" idx="4"/>
          </p:nvPr>
        </p:nvSpPr>
        <p:spPr>
          <a:xfrm>
            <a:off x="656276" y="6446123"/>
            <a:ext cx="408932" cy="123112"/>
          </a:xfrm>
        </p:spPr>
        <p:txBody>
          <a:bodyPr/>
          <a:lstStyle/>
          <a:p>
            <a:fld id="{3D81EE41-304C-41C3-8185-350F2275D756}" type="slidenum">
              <a:rPr lang="de-DE" sz="800" smtClean="0"/>
              <a:pPr/>
              <a:t>2</a:t>
            </a:fld>
            <a:r>
              <a:rPr lang="de-DE" sz="800" dirty="0"/>
              <a:t> </a:t>
            </a:r>
          </a:p>
        </p:txBody>
      </p:sp>
    </p:spTree>
    <p:extLst>
      <p:ext uri="{BB962C8B-B14F-4D97-AF65-F5344CB8AC3E}">
        <p14:creationId xmlns:p14="http://schemas.microsoft.com/office/powerpoint/2010/main" val="2990469151"/>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platzhalter 6">
            <a:extLst>
              <a:ext uri="{FF2B5EF4-FFF2-40B4-BE49-F238E27FC236}">
                <a16:creationId xmlns:a16="http://schemas.microsoft.com/office/drawing/2014/main" id="{AB1657B9-AF0D-A162-CC5B-49EBEBF1A95A}"/>
              </a:ext>
            </a:extLst>
          </p:cNvPr>
          <p:cNvSpPr txBox="1">
            <a:spLocks/>
          </p:cNvSpPr>
          <p:nvPr/>
        </p:nvSpPr>
        <p:spPr bwMode="gray">
          <a:xfrm>
            <a:off x="2436808" y="1479986"/>
            <a:ext cx="7325342" cy="4320091"/>
          </a:xfrm>
          <a:prstGeom prst="rect">
            <a:avLst/>
          </a:prstGeom>
          <a:solidFill>
            <a:srgbClr val="E5EEF2"/>
          </a:solidFill>
        </p:spPr>
        <p:txBody>
          <a:bodyPr lIns="144000" tIns="144000" rIns="144000" bIns="144000" numCol="1" spcCol="360000">
            <a:noAutofit/>
          </a:bodyPr>
          <a:lstStyle>
            <a:lvl1pPr marL="0" indent="0" algn="l" defTabSz="914400" rtl="0" eaLnBrk="1" latinLnBrk="0" hangingPunct="1">
              <a:lnSpc>
                <a:spcPts val="1960"/>
              </a:lnSpc>
              <a:spcBef>
                <a:spcPts val="0"/>
              </a:spcBef>
              <a:spcAft>
                <a:spcPts val="0"/>
              </a:spcAft>
              <a:buFont typeface="Arial" panose="020B0604020202020204" pitchFamily="34" charset="0"/>
              <a:buNone/>
              <a:defRPr sz="1600" b="0" kern="1200">
                <a:solidFill>
                  <a:schemeClr val="bg1"/>
                </a:solidFill>
                <a:latin typeface="+mj-lt"/>
                <a:ea typeface="+mn-ea"/>
                <a:cs typeface="+mn-cs"/>
              </a:defRPr>
            </a:lvl1pPr>
            <a:lvl2pPr marL="0" indent="0" algn="l" defTabSz="914400" rtl="0" eaLnBrk="1" latinLnBrk="0" hangingPunct="1">
              <a:lnSpc>
                <a:spcPts val="1960"/>
              </a:lnSpc>
              <a:spcBef>
                <a:spcPts val="0"/>
              </a:spcBef>
              <a:spcAft>
                <a:spcPts val="0"/>
              </a:spcAft>
              <a:buFont typeface="Arial" panose="020B0604020202020204" pitchFamily="34" charset="0"/>
              <a:buNone/>
              <a:defRPr sz="2080" b="0" kern="1200">
                <a:solidFill>
                  <a:schemeClr val="bg1"/>
                </a:solidFill>
                <a:latin typeface="Frutiger LT Com 75 Black" panose="020B0A03040504030204" pitchFamily="34" charset="0"/>
                <a:ea typeface="+mn-ea"/>
                <a:cs typeface="+mn-cs"/>
              </a:defRPr>
            </a:lvl2pPr>
            <a:lvl3pPr marL="0" indent="0" algn="l" defTabSz="914400" rtl="0" eaLnBrk="1" latinLnBrk="0" hangingPunct="1">
              <a:lnSpc>
                <a:spcPts val="1960"/>
              </a:lnSpc>
              <a:spcBef>
                <a:spcPts val="0"/>
              </a:spcBef>
              <a:buFont typeface="Arial" panose="020B0604020202020204" pitchFamily="34" charset="0"/>
              <a:buNone/>
              <a:defRPr sz="1400" b="0" kern="1200">
                <a:solidFill>
                  <a:schemeClr val="bg1"/>
                </a:solidFill>
                <a:latin typeface="+mj-lt"/>
                <a:ea typeface="+mn-ea"/>
                <a:cs typeface="+mn-cs"/>
              </a:defRPr>
            </a:lvl3pPr>
            <a:lvl4pPr marL="180000" indent="-180000" algn="l" defTabSz="914400" rtl="0" eaLnBrk="1" latinLnBrk="0" hangingPunct="1">
              <a:lnSpc>
                <a:spcPts val="1960"/>
              </a:lnSpc>
              <a:spcBef>
                <a:spcPts val="0"/>
              </a:spcBef>
              <a:buClr>
                <a:schemeClr val="bg1"/>
              </a:buClr>
              <a:buFont typeface="Wingdings" panose="05000000000000000000" pitchFamily="2" charset="2"/>
              <a:buChar char="§"/>
              <a:defRPr sz="1400" kern="1200">
                <a:solidFill>
                  <a:schemeClr val="bg1"/>
                </a:solidFill>
                <a:latin typeface="+mn-lt"/>
                <a:ea typeface="+mn-ea"/>
                <a:cs typeface="+mn-cs"/>
              </a:defRPr>
            </a:lvl4pPr>
            <a:lvl5pPr marL="360000" indent="-180000" algn="l" defTabSz="914400" rtl="0" eaLnBrk="1" latinLnBrk="0" hangingPunct="1">
              <a:lnSpc>
                <a:spcPts val="1960"/>
              </a:lnSpc>
              <a:spcBef>
                <a:spcPts val="0"/>
              </a:spcBef>
              <a:buClr>
                <a:schemeClr val="bg1"/>
              </a:buClr>
              <a:buFont typeface="Wingdings" panose="05000000000000000000" pitchFamily="2" charset="2"/>
              <a:buChar char="§"/>
              <a:defRPr sz="1400" kern="1200">
                <a:solidFill>
                  <a:schemeClr val="bg1"/>
                </a:solidFill>
                <a:latin typeface="+mn-lt"/>
                <a:ea typeface="+mn-ea"/>
                <a:cs typeface="+mn-cs"/>
              </a:defRPr>
            </a:lvl5pPr>
            <a:lvl6pPr marL="540000" indent="-180000" algn="l" defTabSz="914400" rtl="0" eaLnBrk="1" latinLnBrk="0" hangingPunct="1">
              <a:lnSpc>
                <a:spcPts val="1960"/>
              </a:lnSpc>
              <a:spcBef>
                <a:spcPts val="0"/>
              </a:spcBef>
              <a:buClr>
                <a:schemeClr val="bg1"/>
              </a:buClr>
              <a:buFont typeface="Wingdings" panose="05000000000000000000" pitchFamily="2" charset="2"/>
              <a:buChar char="§"/>
              <a:defRPr sz="1400" kern="1200">
                <a:solidFill>
                  <a:schemeClr val="bg1"/>
                </a:solidFill>
                <a:latin typeface="+mn-lt"/>
                <a:ea typeface="+mn-ea"/>
                <a:cs typeface="+mn-cs"/>
              </a:defRPr>
            </a:lvl6pPr>
            <a:lvl7pPr marL="216000" indent="-216000" algn="l" defTabSz="914400" rtl="0" eaLnBrk="1" latinLnBrk="0" hangingPunct="1">
              <a:lnSpc>
                <a:spcPts val="1960"/>
              </a:lnSpc>
              <a:spcBef>
                <a:spcPts val="0"/>
              </a:spcBef>
              <a:buClr>
                <a:schemeClr val="bg1"/>
              </a:buClr>
              <a:buFont typeface="+mj-lt"/>
              <a:buAutoNum type="arabicPeriod"/>
              <a:defRPr sz="1400" kern="1200">
                <a:solidFill>
                  <a:schemeClr val="bg1"/>
                </a:solidFill>
                <a:latin typeface="+mn-lt"/>
                <a:ea typeface="+mn-ea"/>
                <a:cs typeface="+mn-cs"/>
              </a:defRPr>
            </a:lvl7pPr>
            <a:lvl8pPr marL="432000" indent="-216000" algn="l" defTabSz="914400" rtl="0" eaLnBrk="1" latinLnBrk="0" hangingPunct="1">
              <a:lnSpc>
                <a:spcPts val="1960"/>
              </a:lnSpc>
              <a:spcBef>
                <a:spcPts val="0"/>
              </a:spcBef>
              <a:buClr>
                <a:schemeClr val="bg1"/>
              </a:buClr>
              <a:buFont typeface="+mj-lt"/>
              <a:buAutoNum type="arabicPeriod"/>
              <a:defRPr sz="1400" kern="1200">
                <a:solidFill>
                  <a:schemeClr val="bg1"/>
                </a:solidFill>
                <a:latin typeface="+mn-lt"/>
                <a:ea typeface="+mn-ea"/>
                <a:cs typeface="+mn-cs"/>
              </a:defRPr>
            </a:lvl8pPr>
            <a:lvl9pPr marL="648000" indent="-216000" algn="l" defTabSz="914400" rtl="0" eaLnBrk="1" latinLnBrk="0" hangingPunct="1">
              <a:lnSpc>
                <a:spcPts val="1960"/>
              </a:lnSpc>
              <a:spcBef>
                <a:spcPts val="0"/>
              </a:spcBef>
              <a:buClr>
                <a:schemeClr val="bg1"/>
              </a:buClr>
              <a:buFont typeface="+mj-lt"/>
              <a:buAutoNum type="arabicPeriod"/>
              <a:defRPr sz="1400" kern="1200">
                <a:solidFill>
                  <a:schemeClr val="bg1"/>
                </a:solidFill>
                <a:latin typeface="+mn-lt"/>
                <a:ea typeface="+mn-ea"/>
                <a:cs typeface="+mn-cs"/>
              </a:defRPr>
            </a:lvl9pPr>
          </a:lstStyle>
          <a:p>
            <a:endParaRPr lang="de-DE" dirty="0">
              <a:solidFill>
                <a:schemeClr val="accent2"/>
              </a:solidFill>
            </a:endParaRPr>
          </a:p>
        </p:txBody>
      </p:sp>
      <p:graphicFrame>
        <p:nvGraphicFramePr>
          <p:cNvPr id="9" name="Objekt 8" hidden="1">
            <a:extLst>
              <a:ext uri="{FF2B5EF4-FFF2-40B4-BE49-F238E27FC236}">
                <a16:creationId xmlns:a16="http://schemas.microsoft.com/office/drawing/2014/main" id="{A96D7F38-C5AE-4FFA-AC9F-DDD63839CE59}"/>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344" imgH="345" progId="TCLayout.ActiveDocument.1">
                  <p:embed/>
                </p:oleObj>
              </mc:Choice>
              <mc:Fallback>
                <p:oleObj name="think-cell Folie" r:id="rId4" imgW="344" imgH="345" progId="TCLayout.ActiveDocument.1">
                  <p:embed/>
                  <p:pic>
                    <p:nvPicPr>
                      <p:cNvPr id="9" name="Objekt 8" hidden="1">
                        <a:extLst>
                          <a:ext uri="{FF2B5EF4-FFF2-40B4-BE49-F238E27FC236}">
                            <a16:creationId xmlns:a16="http://schemas.microsoft.com/office/drawing/2014/main" id="{A96D7F38-C5AE-4FFA-AC9F-DDD63839CE59}"/>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7" name="Titel 6">
            <a:extLst>
              <a:ext uri="{FF2B5EF4-FFF2-40B4-BE49-F238E27FC236}">
                <a16:creationId xmlns:a16="http://schemas.microsoft.com/office/drawing/2014/main" id="{22464388-2ECA-4EEA-8E18-9F2C9F7BAE36}"/>
              </a:ext>
            </a:extLst>
          </p:cNvPr>
          <p:cNvSpPr>
            <a:spLocks noGrp="1"/>
          </p:cNvSpPr>
          <p:nvPr>
            <p:ph type="title"/>
          </p:nvPr>
        </p:nvSpPr>
        <p:spPr/>
        <p:txBody>
          <a:bodyPr/>
          <a:lstStyle/>
          <a:p>
            <a:r>
              <a:rPr lang="de-DE" dirty="0" err="1"/>
              <a:t>Measurements</a:t>
            </a:r>
            <a:endParaRPr lang="de-DE" dirty="0"/>
          </a:p>
        </p:txBody>
      </p:sp>
      <p:sp>
        <p:nvSpPr>
          <p:cNvPr id="6" name="Textplatzhalter 5">
            <a:extLst>
              <a:ext uri="{FF2B5EF4-FFF2-40B4-BE49-F238E27FC236}">
                <a16:creationId xmlns:a16="http://schemas.microsoft.com/office/drawing/2014/main" id="{9C5B0A39-39BD-4860-A01A-03444D0D13F5}"/>
              </a:ext>
            </a:extLst>
          </p:cNvPr>
          <p:cNvSpPr>
            <a:spLocks noGrp="1"/>
          </p:cNvSpPr>
          <p:nvPr>
            <p:ph type="body" sz="quarter" idx="13"/>
          </p:nvPr>
        </p:nvSpPr>
        <p:spPr/>
        <p:txBody>
          <a:bodyPr/>
          <a:lstStyle/>
          <a:p>
            <a:r>
              <a:rPr lang="de-DE" dirty="0">
                <a:solidFill>
                  <a:srgbClr val="669DB2"/>
                </a:solidFill>
              </a:rPr>
              <a:t>Underground Mine</a:t>
            </a:r>
            <a:endParaRPr lang="en-US" dirty="0">
              <a:solidFill>
                <a:srgbClr val="669DB2"/>
              </a:solidFill>
            </a:endParaRPr>
          </a:p>
        </p:txBody>
      </p:sp>
      <p:pic>
        <p:nvPicPr>
          <p:cNvPr id="14" name="Picture 13" descr="UFBA no Colégio da Polícia Militar – Dendezeiros, Bahia | Kids Save Lives  Brasil">
            <a:extLst>
              <a:ext uri="{FF2B5EF4-FFF2-40B4-BE49-F238E27FC236}">
                <a16:creationId xmlns:a16="http://schemas.microsoft.com/office/drawing/2014/main" id="{5A467D35-02DE-0761-F314-10DE767E085A}"/>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39978" t="24141" r="54"/>
          <a:stretch/>
        </p:blipFill>
        <p:spPr bwMode="auto">
          <a:xfrm>
            <a:off x="7340741" y="6288833"/>
            <a:ext cx="648073" cy="452535"/>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LOGO UFBA | Brands of the World™ | Download vector logos and logotypes">
            <a:extLst>
              <a:ext uri="{FF2B5EF4-FFF2-40B4-BE49-F238E27FC236}">
                <a16:creationId xmlns:a16="http://schemas.microsoft.com/office/drawing/2014/main" id="{3019B447-FC3E-4260-C808-8273B5D0B1D0}"/>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888088" y="6255617"/>
            <a:ext cx="480915" cy="480915"/>
          </a:xfrm>
          <a:prstGeom prst="rect">
            <a:avLst/>
          </a:prstGeom>
          <a:noFill/>
          <a:extLst>
            <a:ext uri="{909E8E84-426E-40DD-AFC4-6F175D3DCCD1}">
              <a14:hiddenFill xmlns:a14="http://schemas.microsoft.com/office/drawing/2010/main">
                <a:solidFill>
                  <a:srgbClr val="FFFFFF"/>
                </a:solidFill>
              </a14:hiddenFill>
            </a:ext>
          </a:extLst>
        </p:spPr>
      </p:pic>
      <p:sp>
        <p:nvSpPr>
          <p:cNvPr id="16" name="Fußzeilenplatzhalter 3">
            <a:extLst>
              <a:ext uri="{FF2B5EF4-FFF2-40B4-BE49-F238E27FC236}">
                <a16:creationId xmlns:a16="http://schemas.microsoft.com/office/drawing/2014/main" id="{A5E57163-988C-A74F-0D57-3054778051AD}"/>
              </a:ext>
            </a:extLst>
          </p:cNvPr>
          <p:cNvSpPr txBox="1">
            <a:spLocks/>
          </p:cNvSpPr>
          <p:nvPr/>
        </p:nvSpPr>
        <p:spPr bwMode="gray">
          <a:xfrm>
            <a:off x="2921422" y="6444043"/>
            <a:ext cx="2952000" cy="123111"/>
          </a:xfrm>
          <a:prstGeom prst="rect">
            <a:avLst/>
          </a:prstGeom>
        </p:spPr>
        <p:txBody>
          <a:bodyPr vert="horz" lIns="0" tIns="0" rIns="0" bIns="0" rtlCol="0">
            <a:spAutoFit/>
          </a:bodyPr>
          <a:lstStyle>
            <a:lvl1pPr marL="0" indent="0" algn="l" defTabSz="914400" rtl="0" eaLnBrk="1" latinLnBrk="0" hangingPunct="1">
              <a:lnSpc>
                <a:spcPct val="110000"/>
              </a:lnSpc>
              <a:spcBef>
                <a:spcPts val="0"/>
              </a:spcBef>
              <a:spcAft>
                <a:spcPts val="1900"/>
              </a:spcAft>
              <a:buFont typeface="Arial" panose="020B0604020202020204" pitchFamily="34" charset="0"/>
              <a:buNone/>
              <a:defRPr sz="2000" b="0" kern="1200">
                <a:solidFill>
                  <a:schemeClr val="accent2"/>
                </a:solidFill>
                <a:latin typeface="+mn-lt"/>
                <a:ea typeface="+mn-ea"/>
                <a:cs typeface="+mn-cs"/>
              </a:defRPr>
            </a:lvl1pPr>
            <a:lvl2pPr marL="0" indent="0" algn="l" defTabSz="914400" rtl="0" eaLnBrk="1" latinLnBrk="0" hangingPunct="1">
              <a:lnSpc>
                <a:spcPct val="110000"/>
              </a:lnSpc>
              <a:spcBef>
                <a:spcPts val="0"/>
              </a:spcBef>
              <a:spcAft>
                <a:spcPts val="1900"/>
              </a:spcAft>
              <a:buFont typeface="Arial" panose="020B0604020202020204" pitchFamily="34" charset="0"/>
              <a:buNone/>
              <a:defRPr sz="1400" kern="1200">
                <a:solidFill>
                  <a:schemeClr val="tx1"/>
                </a:solidFill>
                <a:latin typeface="+mn-lt"/>
                <a:ea typeface="+mn-ea"/>
                <a:cs typeface="+mn-cs"/>
              </a:defRPr>
            </a:lvl2pPr>
            <a:lvl3pPr marL="0" indent="0" algn="l" defTabSz="914400" rtl="0" eaLnBrk="1" latinLnBrk="0" hangingPunct="1">
              <a:lnSpc>
                <a:spcPct val="110000"/>
              </a:lnSpc>
              <a:spcBef>
                <a:spcPts val="0"/>
              </a:spcBef>
              <a:buFont typeface="Arial" panose="020B0604020202020204" pitchFamily="34" charset="0"/>
              <a:buNone/>
              <a:defRPr sz="1400" b="0" kern="1200">
                <a:solidFill>
                  <a:schemeClr val="tx1"/>
                </a:solidFill>
                <a:latin typeface="+mj-lt"/>
                <a:ea typeface="+mn-ea"/>
                <a:cs typeface="+mn-cs"/>
              </a:defRPr>
            </a:lvl3pPr>
            <a:lvl4pPr marL="180000" indent="-180000" algn="l" defTabSz="914400" rtl="0" eaLnBrk="1" latinLnBrk="0" hangingPunct="1">
              <a:lnSpc>
                <a:spcPct val="110000"/>
              </a:lnSpc>
              <a:spcBef>
                <a:spcPts val="0"/>
              </a:spcBef>
              <a:buClr>
                <a:schemeClr val="accent1"/>
              </a:buClr>
              <a:buFont typeface="Wingdings" panose="05000000000000000000" pitchFamily="2" charset="2"/>
              <a:buChar char="§"/>
              <a:defRPr sz="1400" kern="1200">
                <a:solidFill>
                  <a:schemeClr val="tx1"/>
                </a:solidFill>
                <a:latin typeface="+mn-lt"/>
                <a:ea typeface="+mn-ea"/>
                <a:cs typeface="+mn-cs"/>
              </a:defRPr>
            </a:lvl4pPr>
            <a:lvl5pPr marL="36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5pPr>
            <a:lvl6pPr marL="54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6pPr>
            <a:lvl7pPr marL="216000" indent="-216000" algn="l" defTabSz="914400" rtl="0" eaLnBrk="1" latinLnBrk="0" hangingPunct="1">
              <a:lnSpc>
                <a:spcPct val="110000"/>
              </a:lnSpc>
              <a:spcBef>
                <a:spcPts val="0"/>
              </a:spcBef>
              <a:buClr>
                <a:schemeClr val="accent1"/>
              </a:buClr>
              <a:buFont typeface="+mj-lt"/>
              <a:buAutoNum type="arabicPeriod"/>
              <a:defRPr sz="1400" kern="1200">
                <a:solidFill>
                  <a:schemeClr val="tx1"/>
                </a:solidFill>
                <a:latin typeface="+mn-lt"/>
                <a:ea typeface="+mn-ea"/>
                <a:cs typeface="+mn-cs"/>
              </a:defRPr>
            </a:lvl7pPr>
            <a:lvl8pPr marL="432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8pPr>
            <a:lvl9pPr marL="648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9pPr>
          </a:lstStyle>
          <a:p>
            <a:pPr>
              <a:lnSpc>
                <a:spcPct val="100000"/>
              </a:lnSpc>
              <a:spcAft>
                <a:spcPts val="0"/>
              </a:spcAft>
              <a:buFontTx/>
              <a:buNone/>
              <a:defRPr/>
            </a:pPr>
            <a:r>
              <a:rPr lang="de-DE" sz="800">
                <a:solidFill>
                  <a:prstClr val="black"/>
                </a:solidFill>
                <a:latin typeface="Frutiger LT Com 45 Light"/>
              </a:rPr>
              <a:t>© Fraunhofer IPT/WZL der RWTH Aachen</a:t>
            </a:r>
            <a:endParaRPr lang="de-DE" sz="800" dirty="0">
              <a:solidFill>
                <a:prstClr val="black"/>
              </a:solidFill>
              <a:latin typeface="Frutiger LT Com 45 Light"/>
            </a:endParaRPr>
          </a:p>
        </p:txBody>
      </p:sp>
      <p:sp>
        <p:nvSpPr>
          <p:cNvPr id="17" name="Datumsplatzhalter 2">
            <a:extLst>
              <a:ext uri="{FF2B5EF4-FFF2-40B4-BE49-F238E27FC236}">
                <a16:creationId xmlns:a16="http://schemas.microsoft.com/office/drawing/2014/main" id="{B8463517-391A-77DA-64DA-2D23CA8CA934}"/>
              </a:ext>
            </a:extLst>
          </p:cNvPr>
          <p:cNvSpPr txBox="1">
            <a:spLocks/>
          </p:cNvSpPr>
          <p:nvPr/>
        </p:nvSpPr>
        <p:spPr>
          <a:xfrm>
            <a:off x="1972034" y="6155530"/>
            <a:ext cx="929549" cy="702469"/>
          </a:xfrm>
          <a:prstGeom prst="rect">
            <a:avLst/>
          </a:prstGeom>
        </p:spPr>
        <p:txBody>
          <a:bodyPr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sz="800" dirty="0">
                <a:solidFill>
                  <a:prstClr val="black"/>
                </a:solidFill>
                <a:highlight>
                  <a:srgbClr val="FFFFFF"/>
                </a:highlight>
                <a:latin typeface="Frutiger LT Com 45 Light"/>
              </a:rPr>
              <a:t>10.07.2023</a:t>
            </a:r>
            <a:endParaRPr lang="de-DE" sz="800" dirty="0">
              <a:solidFill>
                <a:prstClr val="black"/>
              </a:solidFill>
              <a:highlight>
                <a:srgbClr val="FFFFFF"/>
              </a:highlight>
              <a:latin typeface="Frutiger LT Com 45 Light"/>
            </a:endParaRPr>
          </a:p>
        </p:txBody>
      </p:sp>
      <p:sp>
        <p:nvSpPr>
          <p:cNvPr id="23" name="Slide Number Placeholder 13">
            <a:extLst>
              <a:ext uri="{FF2B5EF4-FFF2-40B4-BE49-F238E27FC236}">
                <a16:creationId xmlns:a16="http://schemas.microsoft.com/office/drawing/2014/main" id="{BE5490FB-2C40-0927-9C2B-354BD1C69086}"/>
              </a:ext>
            </a:extLst>
          </p:cNvPr>
          <p:cNvSpPr>
            <a:spLocks noGrp="1"/>
          </p:cNvSpPr>
          <p:nvPr>
            <p:ph type="sldNum" sz="quarter" idx="4"/>
          </p:nvPr>
        </p:nvSpPr>
        <p:spPr>
          <a:xfrm>
            <a:off x="656276" y="6446123"/>
            <a:ext cx="408932" cy="123112"/>
          </a:xfrm>
        </p:spPr>
        <p:txBody>
          <a:bodyPr/>
          <a:lstStyle/>
          <a:p>
            <a:fld id="{3D81EE41-304C-41C3-8185-350F2275D756}" type="slidenum">
              <a:rPr lang="de-DE" sz="800" smtClean="0"/>
              <a:pPr/>
              <a:t>20</a:t>
            </a:fld>
            <a:r>
              <a:rPr lang="de-DE" sz="800" dirty="0"/>
              <a:t> </a:t>
            </a:r>
          </a:p>
        </p:txBody>
      </p:sp>
      <p:sp>
        <p:nvSpPr>
          <p:cNvPr id="34" name="Rectangle 33">
            <a:extLst>
              <a:ext uri="{FF2B5EF4-FFF2-40B4-BE49-F238E27FC236}">
                <a16:creationId xmlns:a16="http://schemas.microsoft.com/office/drawing/2014/main" id="{E2902391-D1B9-F442-4BEB-903D696DB736}"/>
              </a:ext>
            </a:extLst>
          </p:cNvPr>
          <p:cNvSpPr/>
          <p:nvPr/>
        </p:nvSpPr>
        <p:spPr>
          <a:xfrm>
            <a:off x="2750007" y="1766549"/>
            <a:ext cx="6691983" cy="3766037"/>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marL="180000" indent="-180000" algn="l">
              <a:lnSpc>
                <a:spcPts val="1960"/>
              </a:lnSpc>
              <a:buClr>
                <a:schemeClr val="accent1"/>
              </a:buClr>
              <a:buFont typeface="Wingdings" panose="05000000000000000000" pitchFamily="2" charset="2"/>
              <a:buChar char="§"/>
            </a:pPr>
            <a:endParaRPr lang="en-US" sz="1400" dirty="0">
              <a:solidFill>
                <a:schemeClr val="tx1"/>
              </a:solidFill>
            </a:endParaRPr>
          </a:p>
        </p:txBody>
      </p:sp>
      <p:pic>
        <p:nvPicPr>
          <p:cNvPr id="32" name="Picture 31">
            <a:extLst>
              <a:ext uri="{FF2B5EF4-FFF2-40B4-BE49-F238E27FC236}">
                <a16:creationId xmlns:a16="http://schemas.microsoft.com/office/drawing/2014/main" id="{86C9C7A8-146C-1335-6014-DF941372566B}"/>
              </a:ext>
            </a:extLst>
          </p:cNvPr>
          <p:cNvPicPr>
            <a:picLocks noChangeAspect="1"/>
          </p:cNvPicPr>
          <p:nvPr/>
        </p:nvPicPr>
        <p:blipFill>
          <a:blip r:embed="rId8"/>
          <a:stretch>
            <a:fillRect/>
          </a:stretch>
        </p:blipFill>
        <p:spPr>
          <a:xfrm>
            <a:off x="2750008" y="1829603"/>
            <a:ext cx="6674264" cy="3707190"/>
          </a:xfrm>
          <a:prstGeom prst="rect">
            <a:avLst/>
          </a:prstGeom>
        </p:spPr>
      </p:pic>
      <p:sp>
        <p:nvSpPr>
          <p:cNvPr id="33" name="Textplatzhalter 14">
            <a:extLst>
              <a:ext uri="{FF2B5EF4-FFF2-40B4-BE49-F238E27FC236}">
                <a16:creationId xmlns:a16="http://schemas.microsoft.com/office/drawing/2014/main" id="{9181A51A-731C-82E9-604F-2437D4B1A320}"/>
              </a:ext>
            </a:extLst>
          </p:cNvPr>
          <p:cNvSpPr>
            <a:spLocks noGrp="1"/>
          </p:cNvSpPr>
          <p:nvPr>
            <p:ph type="body" sz="quarter" idx="14"/>
          </p:nvPr>
        </p:nvSpPr>
        <p:spPr>
          <a:xfrm>
            <a:off x="2429849" y="1514904"/>
            <a:ext cx="7332301" cy="191399"/>
          </a:xfrm>
        </p:spPr>
        <p:txBody>
          <a:bodyPr/>
          <a:lstStyle/>
          <a:p>
            <a:pPr algn="ctr"/>
            <a:r>
              <a:rPr lang="de-DE" sz="1200" dirty="0">
                <a:solidFill>
                  <a:srgbClr val="005B7F"/>
                </a:solidFill>
              </a:rPr>
              <a:t>Signal Quality x </a:t>
            </a:r>
            <a:r>
              <a:rPr lang="de-DE" sz="1200" dirty="0" err="1">
                <a:solidFill>
                  <a:srgbClr val="005B7F"/>
                </a:solidFill>
              </a:rPr>
              <a:t>Distance</a:t>
            </a:r>
            <a:r>
              <a:rPr lang="de-DE" sz="1200" dirty="0">
                <a:solidFill>
                  <a:srgbClr val="005B7F"/>
                </a:solidFill>
              </a:rPr>
              <a:t> </a:t>
            </a:r>
            <a:r>
              <a:rPr lang="de-DE" sz="1200" dirty="0" err="1">
                <a:solidFill>
                  <a:srgbClr val="005B7F"/>
                </a:solidFill>
              </a:rPr>
              <a:t>for</a:t>
            </a:r>
            <a:r>
              <a:rPr lang="de-DE" sz="1200" dirty="0">
                <a:solidFill>
                  <a:srgbClr val="005B7F"/>
                </a:solidFill>
              </a:rPr>
              <a:t> </a:t>
            </a:r>
            <a:r>
              <a:rPr lang="de-DE" sz="1200" dirty="0" err="1">
                <a:solidFill>
                  <a:srgbClr val="005B7F"/>
                </a:solidFill>
              </a:rPr>
              <a:t>BrosTrend</a:t>
            </a:r>
            <a:r>
              <a:rPr lang="de-DE" sz="1200" dirty="0">
                <a:solidFill>
                  <a:srgbClr val="005B7F"/>
                </a:solidFill>
              </a:rPr>
              <a:t> </a:t>
            </a:r>
            <a:r>
              <a:rPr lang="de-DE" sz="1200" dirty="0" err="1">
                <a:solidFill>
                  <a:srgbClr val="005B7F"/>
                </a:solidFill>
              </a:rPr>
              <a:t>device</a:t>
            </a:r>
            <a:endParaRPr lang="de-DE" sz="1200" dirty="0"/>
          </a:p>
        </p:txBody>
      </p:sp>
    </p:spTree>
    <p:extLst>
      <p:ext uri="{BB962C8B-B14F-4D97-AF65-F5344CB8AC3E}">
        <p14:creationId xmlns:p14="http://schemas.microsoft.com/office/powerpoint/2010/main" val="38208032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Objekt 8" hidden="1">
            <a:extLst>
              <a:ext uri="{FF2B5EF4-FFF2-40B4-BE49-F238E27FC236}">
                <a16:creationId xmlns:a16="http://schemas.microsoft.com/office/drawing/2014/main" id="{A96D7F38-C5AE-4FFA-AC9F-DDD63839CE59}"/>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344" imgH="345" progId="TCLayout.ActiveDocument.1">
                  <p:embed/>
                </p:oleObj>
              </mc:Choice>
              <mc:Fallback>
                <p:oleObj name="think-cell Folie" r:id="rId4" imgW="344" imgH="345" progId="TCLayout.ActiveDocument.1">
                  <p:embed/>
                  <p:pic>
                    <p:nvPicPr>
                      <p:cNvPr id="9" name="Objekt 8" hidden="1">
                        <a:extLst>
                          <a:ext uri="{FF2B5EF4-FFF2-40B4-BE49-F238E27FC236}">
                            <a16:creationId xmlns:a16="http://schemas.microsoft.com/office/drawing/2014/main" id="{A96D7F38-C5AE-4FFA-AC9F-DDD63839CE59}"/>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7" name="Titel 6">
            <a:extLst>
              <a:ext uri="{FF2B5EF4-FFF2-40B4-BE49-F238E27FC236}">
                <a16:creationId xmlns:a16="http://schemas.microsoft.com/office/drawing/2014/main" id="{22464388-2ECA-4EEA-8E18-9F2C9F7BAE36}"/>
              </a:ext>
            </a:extLst>
          </p:cNvPr>
          <p:cNvSpPr>
            <a:spLocks noGrp="1"/>
          </p:cNvSpPr>
          <p:nvPr>
            <p:ph type="title"/>
          </p:nvPr>
        </p:nvSpPr>
        <p:spPr/>
        <p:txBody>
          <a:bodyPr/>
          <a:lstStyle/>
          <a:p>
            <a:r>
              <a:rPr lang="de-DE" dirty="0" err="1"/>
              <a:t>Measurements</a:t>
            </a:r>
            <a:endParaRPr lang="de-DE" dirty="0"/>
          </a:p>
        </p:txBody>
      </p:sp>
      <p:sp>
        <p:nvSpPr>
          <p:cNvPr id="6" name="Textplatzhalter 5">
            <a:extLst>
              <a:ext uri="{FF2B5EF4-FFF2-40B4-BE49-F238E27FC236}">
                <a16:creationId xmlns:a16="http://schemas.microsoft.com/office/drawing/2014/main" id="{9C5B0A39-39BD-4860-A01A-03444D0D13F5}"/>
              </a:ext>
            </a:extLst>
          </p:cNvPr>
          <p:cNvSpPr>
            <a:spLocks noGrp="1"/>
          </p:cNvSpPr>
          <p:nvPr>
            <p:ph type="body" sz="quarter" idx="13"/>
          </p:nvPr>
        </p:nvSpPr>
        <p:spPr/>
        <p:txBody>
          <a:bodyPr/>
          <a:lstStyle/>
          <a:p>
            <a:r>
              <a:rPr lang="de-DE" dirty="0">
                <a:solidFill>
                  <a:srgbClr val="669DB2"/>
                </a:solidFill>
              </a:rPr>
              <a:t>Underground Mine</a:t>
            </a:r>
            <a:endParaRPr lang="en-US" dirty="0">
              <a:solidFill>
                <a:srgbClr val="669DB2"/>
              </a:solidFill>
            </a:endParaRPr>
          </a:p>
        </p:txBody>
      </p:sp>
      <p:grpSp>
        <p:nvGrpSpPr>
          <p:cNvPr id="20" name="Group 19">
            <a:extLst>
              <a:ext uri="{FF2B5EF4-FFF2-40B4-BE49-F238E27FC236}">
                <a16:creationId xmlns:a16="http://schemas.microsoft.com/office/drawing/2014/main" id="{92CB797B-BEF0-08AB-CF38-E6C246D5E109}"/>
              </a:ext>
            </a:extLst>
          </p:cNvPr>
          <p:cNvGrpSpPr/>
          <p:nvPr/>
        </p:nvGrpSpPr>
        <p:grpSpPr>
          <a:xfrm>
            <a:off x="2429849" y="1479987"/>
            <a:ext cx="7332301" cy="4326433"/>
            <a:chOff x="2535598" y="1546450"/>
            <a:chExt cx="7332301" cy="4259970"/>
          </a:xfrm>
        </p:grpSpPr>
        <p:sp>
          <p:nvSpPr>
            <p:cNvPr id="5" name="Textplatzhalter 6">
              <a:extLst>
                <a:ext uri="{FF2B5EF4-FFF2-40B4-BE49-F238E27FC236}">
                  <a16:creationId xmlns:a16="http://schemas.microsoft.com/office/drawing/2014/main" id="{42BE97A4-9C0B-F509-6AFC-5ACEB52D8775}"/>
                </a:ext>
              </a:extLst>
            </p:cNvPr>
            <p:cNvSpPr txBox="1">
              <a:spLocks/>
            </p:cNvSpPr>
            <p:nvPr/>
          </p:nvSpPr>
          <p:spPr bwMode="gray">
            <a:xfrm>
              <a:off x="2535598" y="1546450"/>
              <a:ext cx="7332301" cy="4259970"/>
            </a:xfrm>
            <a:prstGeom prst="rect">
              <a:avLst/>
            </a:prstGeom>
            <a:solidFill>
              <a:srgbClr val="E5EEF2"/>
            </a:solidFill>
          </p:spPr>
          <p:txBody>
            <a:bodyPr lIns="144000" tIns="144000" rIns="144000" bIns="144000" numCol="1" spcCol="360000">
              <a:noAutofit/>
            </a:bodyPr>
            <a:lstStyle>
              <a:lvl1pPr marL="0" indent="0" algn="l" defTabSz="914400" rtl="0" eaLnBrk="1" latinLnBrk="0" hangingPunct="1">
                <a:lnSpc>
                  <a:spcPts val="1960"/>
                </a:lnSpc>
                <a:spcBef>
                  <a:spcPts val="0"/>
                </a:spcBef>
                <a:spcAft>
                  <a:spcPts val="0"/>
                </a:spcAft>
                <a:buFont typeface="Arial" panose="020B0604020202020204" pitchFamily="34" charset="0"/>
                <a:buNone/>
                <a:defRPr sz="1600" b="0" kern="1200">
                  <a:solidFill>
                    <a:schemeClr val="bg1"/>
                  </a:solidFill>
                  <a:latin typeface="+mj-lt"/>
                  <a:ea typeface="+mn-ea"/>
                  <a:cs typeface="+mn-cs"/>
                </a:defRPr>
              </a:lvl1pPr>
              <a:lvl2pPr marL="0" indent="0" algn="l" defTabSz="914400" rtl="0" eaLnBrk="1" latinLnBrk="0" hangingPunct="1">
                <a:lnSpc>
                  <a:spcPts val="1960"/>
                </a:lnSpc>
                <a:spcBef>
                  <a:spcPts val="0"/>
                </a:spcBef>
                <a:spcAft>
                  <a:spcPts val="0"/>
                </a:spcAft>
                <a:buFont typeface="Arial" panose="020B0604020202020204" pitchFamily="34" charset="0"/>
                <a:buNone/>
                <a:defRPr sz="2080" b="0" kern="1200">
                  <a:solidFill>
                    <a:schemeClr val="bg1"/>
                  </a:solidFill>
                  <a:latin typeface="Frutiger LT Com 75 Black" panose="020B0A03040504030204" pitchFamily="34" charset="0"/>
                  <a:ea typeface="+mn-ea"/>
                  <a:cs typeface="+mn-cs"/>
                </a:defRPr>
              </a:lvl2pPr>
              <a:lvl3pPr marL="0" indent="0" algn="l" defTabSz="914400" rtl="0" eaLnBrk="1" latinLnBrk="0" hangingPunct="1">
                <a:lnSpc>
                  <a:spcPts val="1960"/>
                </a:lnSpc>
                <a:spcBef>
                  <a:spcPts val="0"/>
                </a:spcBef>
                <a:buFont typeface="Arial" panose="020B0604020202020204" pitchFamily="34" charset="0"/>
                <a:buNone/>
                <a:defRPr sz="1400" b="0" kern="1200">
                  <a:solidFill>
                    <a:schemeClr val="bg1"/>
                  </a:solidFill>
                  <a:latin typeface="+mj-lt"/>
                  <a:ea typeface="+mn-ea"/>
                  <a:cs typeface="+mn-cs"/>
                </a:defRPr>
              </a:lvl3pPr>
              <a:lvl4pPr marL="180000" indent="-180000" algn="l" defTabSz="914400" rtl="0" eaLnBrk="1" latinLnBrk="0" hangingPunct="1">
                <a:lnSpc>
                  <a:spcPts val="1960"/>
                </a:lnSpc>
                <a:spcBef>
                  <a:spcPts val="0"/>
                </a:spcBef>
                <a:buClr>
                  <a:schemeClr val="bg1"/>
                </a:buClr>
                <a:buFont typeface="Wingdings" panose="05000000000000000000" pitchFamily="2" charset="2"/>
                <a:buChar char="§"/>
                <a:defRPr sz="1400" kern="1200">
                  <a:solidFill>
                    <a:schemeClr val="bg1"/>
                  </a:solidFill>
                  <a:latin typeface="+mn-lt"/>
                  <a:ea typeface="+mn-ea"/>
                  <a:cs typeface="+mn-cs"/>
                </a:defRPr>
              </a:lvl4pPr>
              <a:lvl5pPr marL="360000" indent="-180000" algn="l" defTabSz="914400" rtl="0" eaLnBrk="1" latinLnBrk="0" hangingPunct="1">
                <a:lnSpc>
                  <a:spcPts val="1960"/>
                </a:lnSpc>
                <a:spcBef>
                  <a:spcPts val="0"/>
                </a:spcBef>
                <a:buClr>
                  <a:schemeClr val="bg1"/>
                </a:buClr>
                <a:buFont typeface="Wingdings" panose="05000000000000000000" pitchFamily="2" charset="2"/>
                <a:buChar char="§"/>
                <a:defRPr sz="1400" kern="1200">
                  <a:solidFill>
                    <a:schemeClr val="bg1"/>
                  </a:solidFill>
                  <a:latin typeface="+mn-lt"/>
                  <a:ea typeface="+mn-ea"/>
                  <a:cs typeface="+mn-cs"/>
                </a:defRPr>
              </a:lvl5pPr>
              <a:lvl6pPr marL="540000" indent="-180000" algn="l" defTabSz="914400" rtl="0" eaLnBrk="1" latinLnBrk="0" hangingPunct="1">
                <a:lnSpc>
                  <a:spcPts val="1960"/>
                </a:lnSpc>
                <a:spcBef>
                  <a:spcPts val="0"/>
                </a:spcBef>
                <a:buClr>
                  <a:schemeClr val="bg1"/>
                </a:buClr>
                <a:buFont typeface="Wingdings" panose="05000000000000000000" pitchFamily="2" charset="2"/>
                <a:buChar char="§"/>
                <a:defRPr sz="1400" kern="1200">
                  <a:solidFill>
                    <a:schemeClr val="bg1"/>
                  </a:solidFill>
                  <a:latin typeface="+mn-lt"/>
                  <a:ea typeface="+mn-ea"/>
                  <a:cs typeface="+mn-cs"/>
                </a:defRPr>
              </a:lvl6pPr>
              <a:lvl7pPr marL="216000" indent="-216000" algn="l" defTabSz="914400" rtl="0" eaLnBrk="1" latinLnBrk="0" hangingPunct="1">
                <a:lnSpc>
                  <a:spcPts val="1960"/>
                </a:lnSpc>
                <a:spcBef>
                  <a:spcPts val="0"/>
                </a:spcBef>
                <a:buClr>
                  <a:schemeClr val="bg1"/>
                </a:buClr>
                <a:buFont typeface="+mj-lt"/>
                <a:buAutoNum type="arabicPeriod"/>
                <a:defRPr sz="1400" kern="1200">
                  <a:solidFill>
                    <a:schemeClr val="bg1"/>
                  </a:solidFill>
                  <a:latin typeface="+mn-lt"/>
                  <a:ea typeface="+mn-ea"/>
                  <a:cs typeface="+mn-cs"/>
                </a:defRPr>
              </a:lvl7pPr>
              <a:lvl8pPr marL="432000" indent="-216000" algn="l" defTabSz="914400" rtl="0" eaLnBrk="1" latinLnBrk="0" hangingPunct="1">
                <a:lnSpc>
                  <a:spcPts val="1960"/>
                </a:lnSpc>
                <a:spcBef>
                  <a:spcPts val="0"/>
                </a:spcBef>
                <a:buClr>
                  <a:schemeClr val="bg1"/>
                </a:buClr>
                <a:buFont typeface="+mj-lt"/>
                <a:buAutoNum type="arabicPeriod"/>
                <a:defRPr sz="1400" kern="1200">
                  <a:solidFill>
                    <a:schemeClr val="bg1"/>
                  </a:solidFill>
                  <a:latin typeface="+mn-lt"/>
                  <a:ea typeface="+mn-ea"/>
                  <a:cs typeface="+mn-cs"/>
                </a:defRPr>
              </a:lvl8pPr>
              <a:lvl9pPr marL="648000" indent="-216000" algn="l" defTabSz="914400" rtl="0" eaLnBrk="1" latinLnBrk="0" hangingPunct="1">
                <a:lnSpc>
                  <a:spcPts val="1960"/>
                </a:lnSpc>
                <a:spcBef>
                  <a:spcPts val="0"/>
                </a:spcBef>
                <a:buClr>
                  <a:schemeClr val="bg1"/>
                </a:buClr>
                <a:buFont typeface="+mj-lt"/>
                <a:buAutoNum type="arabicPeriod"/>
                <a:defRPr sz="1400" kern="1200">
                  <a:solidFill>
                    <a:schemeClr val="bg1"/>
                  </a:solidFill>
                  <a:latin typeface="+mn-lt"/>
                  <a:ea typeface="+mn-ea"/>
                  <a:cs typeface="+mn-cs"/>
                </a:defRPr>
              </a:lvl9pPr>
            </a:lstStyle>
            <a:p>
              <a:endParaRPr lang="de-DE" dirty="0">
                <a:solidFill>
                  <a:schemeClr val="accent2"/>
                </a:solidFill>
              </a:endParaRPr>
            </a:p>
          </p:txBody>
        </p:sp>
        <p:pic>
          <p:nvPicPr>
            <p:cNvPr id="3" name="Picture 2">
              <a:extLst>
                <a:ext uri="{FF2B5EF4-FFF2-40B4-BE49-F238E27FC236}">
                  <a16:creationId xmlns:a16="http://schemas.microsoft.com/office/drawing/2014/main" id="{84EDCAF7-30CE-F5CE-0A08-9E43BF5C2695}"/>
                </a:ext>
              </a:extLst>
            </p:cNvPr>
            <p:cNvPicPr>
              <a:picLocks noChangeAspect="1"/>
            </p:cNvPicPr>
            <p:nvPr/>
          </p:nvPicPr>
          <p:blipFill rotWithShape="1">
            <a:blip r:embed="rId6"/>
            <a:srcRect t="464"/>
            <a:stretch/>
          </p:blipFill>
          <p:spPr>
            <a:xfrm>
              <a:off x="2855756" y="1833372"/>
              <a:ext cx="6691983" cy="3703421"/>
            </a:xfrm>
            <a:prstGeom prst="rect">
              <a:avLst/>
            </a:prstGeom>
          </p:spPr>
        </p:pic>
      </p:grpSp>
      <p:pic>
        <p:nvPicPr>
          <p:cNvPr id="13" name="Picture 12" descr="UFBA no Colégio da Polícia Militar – Dendezeiros, Bahia | Kids Save Lives  Brasil">
            <a:extLst>
              <a:ext uri="{FF2B5EF4-FFF2-40B4-BE49-F238E27FC236}">
                <a16:creationId xmlns:a16="http://schemas.microsoft.com/office/drawing/2014/main" id="{7439A740-B7AD-2008-24CE-0AF12B21AE66}"/>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39978" t="24141" r="54"/>
          <a:stretch/>
        </p:blipFill>
        <p:spPr bwMode="auto">
          <a:xfrm>
            <a:off x="7340741" y="6288833"/>
            <a:ext cx="648073" cy="45253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LOGO UFBA | Brands of the World™ | Download vector logos and logotypes">
            <a:extLst>
              <a:ext uri="{FF2B5EF4-FFF2-40B4-BE49-F238E27FC236}">
                <a16:creationId xmlns:a16="http://schemas.microsoft.com/office/drawing/2014/main" id="{B6EE7D77-03FE-5ABF-1A71-6D67E54E30F6}"/>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888088" y="6255617"/>
            <a:ext cx="480915" cy="480915"/>
          </a:xfrm>
          <a:prstGeom prst="rect">
            <a:avLst/>
          </a:prstGeom>
          <a:noFill/>
          <a:extLst>
            <a:ext uri="{909E8E84-426E-40DD-AFC4-6F175D3DCCD1}">
              <a14:hiddenFill xmlns:a14="http://schemas.microsoft.com/office/drawing/2010/main">
                <a:solidFill>
                  <a:srgbClr val="FFFFFF"/>
                </a:solidFill>
              </a14:hiddenFill>
            </a:ext>
          </a:extLst>
        </p:spPr>
      </p:pic>
      <p:sp>
        <p:nvSpPr>
          <p:cNvPr id="15" name="Fußzeilenplatzhalter 3">
            <a:extLst>
              <a:ext uri="{FF2B5EF4-FFF2-40B4-BE49-F238E27FC236}">
                <a16:creationId xmlns:a16="http://schemas.microsoft.com/office/drawing/2014/main" id="{A2FC7BED-DA1A-9682-7B7B-0854C806E115}"/>
              </a:ext>
            </a:extLst>
          </p:cNvPr>
          <p:cNvSpPr txBox="1">
            <a:spLocks/>
          </p:cNvSpPr>
          <p:nvPr/>
        </p:nvSpPr>
        <p:spPr bwMode="gray">
          <a:xfrm>
            <a:off x="2921422" y="6444043"/>
            <a:ext cx="2952000" cy="123111"/>
          </a:xfrm>
          <a:prstGeom prst="rect">
            <a:avLst/>
          </a:prstGeom>
        </p:spPr>
        <p:txBody>
          <a:bodyPr vert="horz" lIns="0" tIns="0" rIns="0" bIns="0" rtlCol="0">
            <a:spAutoFit/>
          </a:bodyPr>
          <a:lstStyle>
            <a:lvl1pPr marL="0" indent="0" algn="l" defTabSz="914400" rtl="0" eaLnBrk="1" latinLnBrk="0" hangingPunct="1">
              <a:lnSpc>
                <a:spcPct val="110000"/>
              </a:lnSpc>
              <a:spcBef>
                <a:spcPts val="0"/>
              </a:spcBef>
              <a:spcAft>
                <a:spcPts val="1900"/>
              </a:spcAft>
              <a:buFont typeface="Arial" panose="020B0604020202020204" pitchFamily="34" charset="0"/>
              <a:buNone/>
              <a:defRPr sz="2000" b="0" kern="1200">
                <a:solidFill>
                  <a:schemeClr val="accent2"/>
                </a:solidFill>
                <a:latin typeface="+mn-lt"/>
                <a:ea typeface="+mn-ea"/>
                <a:cs typeface="+mn-cs"/>
              </a:defRPr>
            </a:lvl1pPr>
            <a:lvl2pPr marL="0" indent="0" algn="l" defTabSz="914400" rtl="0" eaLnBrk="1" latinLnBrk="0" hangingPunct="1">
              <a:lnSpc>
                <a:spcPct val="110000"/>
              </a:lnSpc>
              <a:spcBef>
                <a:spcPts val="0"/>
              </a:spcBef>
              <a:spcAft>
                <a:spcPts val="1900"/>
              </a:spcAft>
              <a:buFont typeface="Arial" panose="020B0604020202020204" pitchFamily="34" charset="0"/>
              <a:buNone/>
              <a:defRPr sz="1400" kern="1200">
                <a:solidFill>
                  <a:schemeClr val="tx1"/>
                </a:solidFill>
                <a:latin typeface="+mn-lt"/>
                <a:ea typeface="+mn-ea"/>
                <a:cs typeface="+mn-cs"/>
              </a:defRPr>
            </a:lvl2pPr>
            <a:lvl3pPr marL="0" indent="0" algn="l" defTabSz="914400" rtl="0" eaLnBrk="1" latinLnBrk="0" hangingPunct="1">
              <a:lnSpc>
                <a:spcPct val="110000"/>
              </a:lnSpc>
              <a:spcBef>
                <a:spcPts val="0"/>
              </a:spcBef>
              <a:buFont typeface="Arial" panose="020B0604020202020204" pitchFamily="34" charset="0"/>
              <a:buNone/>
              <a:defRPr sz="1400" b="0" kern="1200">
                <a:solidFill>
                  <a:schemeClr val="tx1"/>
                </a:solidFill>
                <a:latin typeface="+mj-lt"/>
                <a:ea typeface="+mn-ea"/>
                <a:cs typeface="+mn-cs"/>
              </a:defRPr>
            </a:lvl3pPr>
            <a:lvl4pPr marL="180000" indent="-180000" algn="l" defTabSz="914400" rtl="0" eaLnBrk="1" latinLnBrk="0" hangingPunct="1">
              <a:lnSpc>
                <a:spcPct val="110000"/>
              </a:lnSpc>
              <a:spcBef>
                <a:spcPts val="0"/>
              </a:spcBef>
              <a:buClr>
                <a:schemeClr val="accent1"/>
              </a:buClr>
              <a:buFont typeface="Wingdings" panose="05000000000000000000" pitchFamily="2" charset="2"/>
              <a:buChar char="§"/>
              <a:defRPr sz="1400" kern="1200">
                <a:solidFill>
                  <a:schemeClr val="tx1"/>
                </a:solidFill>
                <a:latin typeface="+mn-lt"/>
                <a:ea typeface="+mn-ea"/>
                <a:cs typeface="+mn-cs"/>
              </a:defRPr>
            </a:lvl4pPr>
            <a:lvl5pPr marL="36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5pPr>
            <a:lvl6pPr marL="54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6pPr>
            <a:lvl7pPr marL="216000" indent="-216000" algn="l" defTabSz="914400" rtl="0" eaLnBrk="1" latinLnBrk="0" hangingPunct="1">
              <a:lnSpc>
                <a:spcPct val="110000"/>
              </a:lnSpc>
              <a:spcBef>
                <a:spcPts val="0"/>
              </a:spcBef>
              <a:buClr>
                <a:schemeClr val="accent1"/>
              </a:buClr>
              <a:buFont typeface="+mj-lt"/>
              <a:buAutoNum type="arabicPeriod"/>
              <a:defRPr sz="1400" kern="1200">
                <a:solidFill>
                  <a:schemeClr val="tx1"/>
                </a:solidFill>
                <a:latin typeface="+mn-lt"/>
                <a:ea typeface="+mn-ea"/>
                <a:cs typeface="+mn-cs"/>
              </a:defRPr>
            </a:lvl7pPr>
            <a:lvl8pPr marL="432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8pPr>
            <a:lvl9pPr marL="648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9pPr>
          </a:lstStyle>
          <a:p>
            <a:pPr>
              <a:lnSpc>
                <a:spcPct val="100000"/>
              </a:lnSpc>
              <a:spcAft>
                <a:spcPts val="0"/>
              </a:spcAft>
              <a:buFontTx/>
              <a:buNone/>
              <a:defRPr/>
            </a:pPr>
            <a:r>
              <a:rPr lang="de-DE" sz="800">
                <a:solidFill>
                  <a:prstClr val="black"/>
                </a:solidFill>
                <a:latin typeface="Frutiger LT Com 45 Light"/>
              </a:rPr>
              <a:t>© Fraunhofer IPT/WZL der RWTH Aachen</a:t>
            </a:r>
            <a:endParaRPr lang="de-DE" sz="800" dirty="0">
              <a:solidFill>
                <a:prstClr val="black"/>
              </a:solidFill>
              <a:latin typeface="Frutiger LT Com 45 Light"/>
            </a:endParaRPr>
          </a:p>
        </p:txBody>
      </p:sp>
      <p:sp>
        <p:nvSpPr>
          <p:cNvPr id="16" name="Datumsplatzhalter 2">
            <a:extLst>
              <a:ext uri="{FF2B5EF4-FFF2-40B4-BE49-F238E27FC236}">
                <a16:creationId xmlns:a16="http://schemas.microsoft.com/office/drawing/2014/main" id="{B3FA8788-F6A3-A87B-51DC-C56825A4E328}"/>
              </a:ext>
            </a:extLst>
          </p:cNvPr>
          <p:cNvSpPr txBox="1">
            <a:spLocks/>
          </p:cNvSpPr>
          <p:nvPr/>
        </p:nvSpPr>
        <p:spPr>
          <a:xfrm>
            <a:off x="1972034" y="6155530"/>
            <a:ext cx="929549" cy="702469"/>
          </a:xfrm>
          <a:prstGeom prst="rect">
            <a:avLst/>
          </a:prstGeom>
        </p:spPr>
        <p:txBody>
          <a:bodyPr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sz="800" dirty="0">
                <a:solidFill>
                  <a:prstClr val="black"/>
                </a:solidFill>
                <a:highlight>
                  <a:srgbClr val="FFFFFF"/>
                </a:highlight>
                <a:latin typeface="Frutiger LT Com 45 Light"/>
              </a:rPr>
              <a:t>10.07.2023</a:t>
            </a:r>
            <a:endParaRPr lang="de-DE" sz="800" dirty="0">
              <a:solidFill>
                <a:prstClr val="black"/>
              </a:solidFill>
              <a:highlight>
                <a:srgbClr val="FFFFFF"/>
              </a:highlight>
              <a:latin typeface="Frutiger LT Com 45 Light"/>
            </a:endParaRPr>
          </a:p>
        </p:txBody>
      </p:sp>
      <p:sp>
        <p:nvSpPr>
          <p:cNvPr id="18" name="Textplatzhalter 14">
            <a:extLst>
              <a:ext uri="{FF2B5EF4-FFF2-40B4-BE49-F238E27FC236}">
                <a16:creationId xmlns:a16="http://schemas.microsoft.com/office/drawing/2014/main" id="{2731B6A8-ADE9-311E-E94E-6691D372005B}"/>
              </a:ext>
            </a:extLst>
          </p:cNvPr>
          <p:cNvSpPr>
            <a:spLocks noGrp="1"/>
          </p:cNvSpPr>
          <p:nvPr>
            <p:ph type="body" sz="quarter" idx="14"/>
          </p:nvPr>
        </p:nvSpPr>
        <p:spPr>
          <a:xfrm>
            <a:off x="2429849" y="1514904"/>
            <a:ext cx="7332301" cy="191399"/>
          </a:xfrm>
        </p:spPr>
        <p:txBody>
          <a:bodyPr/>
          <a:lstStyle/>
          <a:p>
            <a:pPr algn="ctr"/>
            <a:r>
              <a:rPr lang="de-DE" sz="1200" dirty="0" err="1">
                <a:solidFill>
                  <a:srgbClr val="005B7F"/>
                </a:solidFill>
              </a:rPr>
              <a:t>Latency</a:t>
            </a:r>
            <a:r>
              <a:rPr lang="de-DE" sz="1200" dirty="0">
                <a:solidFill>
                  <a:srgbClr val="005B7F"/>
                </a:solidFill>
              </a:rPr>
              <a:t> x </a:t>
            </a:r>
            <a:r>
              <a:rPr lang="de-DE" sz="1200" dirty="0" err="1">
                <a:solidFill>
                  <a:srgbClr val="005B7F"/>
                </a:solidFill>
              </a:rPr>
              <a:t>Distance</a:t>
            </a:r>
            <a:r>
              <a:rPr lang="de-DE" sz="1200" dirty="0">
                <a:solidFill>
                  <a:srgbClr val="005B7F"/>
                </a:solidFill>
              </a:rPr>
              <a:t> </a:t>
            </a:r>
            <a:r>
              <a:rPr lang="de-DE" sz="1200" dirty="0" err="1">
                <a:solidFill>
                  <a:srgbClr val="005B7F"/>
                </a:solidFill>
              </a:rPr>
              <a:t>for</a:t>
            </a:r>
            <a:r>
              <a:rPr lang="de-DE" sz="1200" dirty="0">
                <a:solidFill>
                  <a:srgbClr val="005B7F"/>
                </a:solidFill>
              </a:rPr>
              <a:t> </a:t>
            </a:r>
            <a:r>
              <a:rPr lang="de-DE" sz="1200" dirty="0" err="1">
                <a:solidFill>
                  <a:srgbClr val="005B7F"/>
                </a:solidFill>
              </a:rPr>
              <a:t>BrosTrend</a:t>
            </a:r>
            <a:r>
              <a:rPr lang="de-DE" sz="1200" dirty="0">
                <a:solidFill>
                  <a:srgbClr val="005B7F"/>
                </a:solidFill>
              </a:rPr>
              <a:t> </a:t>
            </a:r>
            <a:r>
              <a:rPr lang="de-DE" sz="1200" dirty="0" err="1">
                <a:solidFill>
                  <a:srgbClr val="005B7F"/>
                </a:solidFill>
              </a:rPr>
              <a:t>device</a:t>
            </a:r>
            <a:endParaRPr lang="de-DE" sz="1200" dirty="0"/>
          </a:p>
        </p:txBody>
      </p:sp>
      <p:sp>
        <p:nvSpPr>
          <p:cNvPr id="22" name="Slide Number Placeholder 13">
            <a:extLst>
              <a:ext uri="{FF2B5EF4-FFF2-40B4-BE49-F238E27FC236}">
                <a16:creationId xmlns:a16="http://schemas.microsoft.com/office/drawing/2014/main" id="{8361DF48-15D1-D9BD-C7C2-057C01A6B71E}"/>
              </a:ext>
            </a:extLst>
          </p:cNvPr>
          <p:cNvSpPr>
            <a:spLocks noGrp="1"/>
          </p:cNvSpPr>
          <p:nvPr>
            <p:ph type="sldNum" sz="quarter" idx="4"/>
          </p:nvPr>
        </p:nvSpPr>
        <p:spPr>
          <a:xfrm>
            <a:off x="656276" y="6446123"/>
            <a:ext cx="408932" cy="123112"/>
          </a:xfrm>
        </p:spPr>
        <p:txBody>
          <a:bodyPr/>
          <a:lstStyle/>
          <a:p>
            <a:fld id="{3D81EE41-304C-41C3-8185-350F2275D756}" type="slidenum">
              <a:rPr lang="de-DE" sz="800" smtClean="0"/>
              <a:pPr/>
              <a:t>21</a:t>
            </a:fld>
            <a:r>
              <a:rPr lang="de-DE" sz="800" dirty="0"/>
              <a:t> </a:t>
            </a:r>
          </a:p>
        </p:txBody>
      </p:sp>
    </p:spTree>
    <p:extLst>
      <p:ext uri="{BB962C8B-B14F-4D97-AF65-F5344CB8AC3E}">
        <p14:creationId xmlns:p14="http://schemas.microsoft.com/office/powerpoint/2010/main" val="195485559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Objekt 8" hidden="1">
            <a:extLst>
              <a:ext uri="{FF2B5EF4-FFF2-40B4-BE49-F238E27FC236}">
                <a16:creationId xmlns:a16="http://schemas.microsoft.com/office/drawing/2014/main" id="{A96D7F38-C5AE-4FFA-AC9F-DDD63839CE59}"/>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344" imgH="345" progId="TCLayout.ActiveDocument.1">
                  <p:embed/>
                </p:oleObj>
              </mc:Choice>
              <mc:Fallback>
                <p:oleObj name="think-cell Folie" r:id="rId4" imgW="344" imgH="345" progId="TCLayout.ActiveDocument.1">
                  <p:embed/>
                  <p:pic>
                    <p:nvPicPr>
                      <p:cNvPr id="9" name="Objekt 8" hidden="1">
                        <a:extLst>
                          <a:ext uri="{FF2B5EF4-FFF2-40B4-BE49-F238E27FC236}">
                            <a16:creationId xmlns:a16="http://schemas.microsoft.com/office/drawing/2014/main" id="{A96D7F38-C5AE-4FFA-AC9F-DDD63839CE59}"/>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7" name="Titel 6">
            <a:extLst>
              <a:ext uri="{FF2B5EF4-FFF2-40B4-BE49-F238E27FC236}">
                <a16:creationId xmlns:a16="http://schemas.microsoft.com/office/drawing/2014/main" id="{22464388-2ECA-4EEA-8E18-9F2C9F7BAE36}"/>
              </a:ext>
            </a:extLst>
          </p:cNvPr>
          <p:cNvSpPr>
            <a:spLocks noGrp="1"/>
          </p:cNvSpPr>
          <p:nvPr>
            <p:ph type="title"/>
          </p:nvPr>
        </p:nvSpPr>
        <p:spPr/>
        <p:txBody>
          <a:bodyPr/>
          <a:lstStyle/>
          <a:p>
            <a:r>
              <a:rPr lang="de-DE" dirty="0" err="1"/>
              <a:t>Measurements</a:t>
            </a:r>
            <a:endParaRPr lang="de-DE" dirty="0"/>
          </a:p>
        </p:txBody>
      </p:sp>
      <p:sp>
        <p:nvSpPr>
          <p:cNvPr id="6" name="Textplatzhalter 5">
            <a:extLst>
              <a:ext uri="{FF2B5EF4-FFF2-40B4-BE49-F238E27FC236}">
                <a16:creationId xmlns:a16="http://schemas.microsoft.com/office/drawing/2014/main" id="{9C5B0A39-39BD-4860-A01A-03444D0D13F5}"/>
              </a:ext>
            </a:extLst>
          </p:cNvPr>
          <p:cNvSpPr>
            <a:spLocks noGrp="1"/>
          </p:cNvSpPr>
          <p:nvPr>
            <p:ph type="body" sz="quarter" idx="13"/>
          </p:nvPr>
        </p:nvSpPr>
        <p:spPr/>
        <p:txBody>
          <a:bodyPr/>
          <a:lstStyle/>
          <a:p>
            <a:r>
              <a:rPr lang="de-DE" dirty="0">
                <a:solidFill>
                  <a:srgbClr val="669DB2"/>
                </a:solidFill>
              </a:rPr>
              <a:t>Underground Mine</a:t>
            </a:r>
            <a:endParaRPr lang="en-US" dirty="0">
              <a:solidFill>
                <a:srgbClr val="669DB2"/>
              </a:solidFill>
            </a:endParaRPr>
          </a:p>
        </p:txBody>
      </p:sp>
      <p:sp>
        <p:nvSpPr>
          <p:cNvPr id="5" name="Textplatzhalter 6">
            <a:extLst>
              <a:ext uri="{FF2B5EF4-FFF2-40B4-BE49-F238E27FC236}">
                <a16:creationId xmlns:a16="http://schemas.microsoft.com/office/drawing/2014/main" id="{42BE97A4-9C0B-F509-6AFC-5ACEB52D8775}"/>
              </a:ext>
            </a:extLst>
          </p:cNvPr>
          <p:cNvSpPr txBox="1">
            <a:spLocks/>
          </p:cNvSpPr>
          <p:nvPr/>
        </p:nvSpPr>
        <p:spPr bwMode="gray">
          <a:xfrm>
            <a:off x="1876425" y="1479987"/>
            <a:ext cx="8439150" cy="4326433"/>
          </a:xfrm>
          <a:prstGeom prst="rect">
            <a:avLst/>
          </a:prstGeom>
          <a:solidFill>
            <a:srgbClr val="E5EEF2"/>
          </a:solidFill>
        </p:spPr>
        <p:txBody>
          <a:bodyPr lIns="144000" tIns="144000" rIns="144000" bIns="144000" numCol="1" spcCol="360000">
            <a:noAutofit/>
          </a:bodyPr>
          <a:lstStyle>
            <a:lvl1pPr marL="0" indent="0" algn="l" defTabSz="914400" rtl="0" eaLnBrk="1" latinLnBrk="0" hangingPunct="1">
              <a:lnSpc>
                <a:spcPts val="1960"/>
              </a:lnSpc>
              <a:spcBef>
                <a:spcPts val="0"/>
              </a:spcBef>
              <a:spcAft>
                <a:spcPts val="0"/>
              </a:spcAft>
              <a:buFont typeface="Arial" panose="020B0604020202020204" pitchFamily="34" charset="0"/>
              <a:buNone/>
              <a:defRPr sz="1600" b="0" kern="1200">
                <a:solidFill>
                  <a:schemeClr val="bg1"/>
                </a:solidFill>
                <a:latin typeface="+mj-lt"/>
                <a:ea typeface="+mn-ea"/>
                <a:cs typeface="+mn-cs"/>
              </a:defRPr>
            </a:lvl1pPr>
            <a:lvl2pPr marL="0" indent="0" algn="l" defTabSz="914400" rtl="0" eaLnBrk="1" latinLnBrk="0" hangingPunct="1">
              <a:lnSpc>
                <a:spcPts val="1960"/>
              </a:lnSpc>
              <a:spcBef>
                <a:spcPts val="0"/>
              </a:spcBef>
              <a:spcAft>
                <a:spcPts val="0"/>
              </a:spcAft>
              <a:buFont typeface="Arial" panose="020B0604020202020204" pitchFamily="34" charset="0"/>
              <a:buNone/>
              <a:defRPr sz="2080" b="0" kern="1200">
                <a:solidFill>
                  <a:schemeClr val="bg1"/>
                </a:solidFill>
                <a:latin typeface="Frutiger LT Com 75 Black" panose="020B0A03040504030204" pitchFamily="34" charset="0"/>
                <a:ea typeface="+mn-ea"/>
                <a:cs typeface="+mn-cs"/>
              </a:defRPr>
            </a:lvl2pPr>
            <a:lvl3pPr marL="0" indent="0" algn="l" defTabSz="914400" rtl="0" eaLnBrk="1" latinLnBrk="0" hangingPunct="1">
              <a:lnSpc>
                <a:spcPts val="1960"/>
              </a:lnSpc>
              <a:spcBef>
                <a:spcPts val="0"/>
              </a:spcBef>
              <a:buFont typeface="Arial" panose="020B0604020202020204" pitchFamily="34" charset="0"/>
              <a:buNone/>
              <a:defRPr sz="1400" b="0" kern="1200">
                <a:solidFill>
                  <a:schemeClr val="bg1"/>
                </a:solidFill>
                <a:latin typeface="+mj-lt"/>
                <a:ea typeface="+mn-ea"/>
                <a:cs typeface="+mn-cs"/>
              </a:defRPr>
            </a:lvl3pPr>
            <a:lvl4pPr marL="180000" indent="-180000" algn="l" defTabSz="914400" rtl="0" eaLnBrk="1" latinLnBrk="0" hangingPunct="1">
              <a:lnSpc>
                <a:spcPts val="1960"/>
              </a:lnSpc>
              <a:spcBef>
                <a:spcPts val="0"/>
              </a:spcBef>
              <a:buClr>
                <a:schemeClr val="bg1"/>
              </a:buClr>
              <a:buFont typeface="Wingdings" panose="05000000000000000000" pitchFamily="2" charset="2"/>
              <a:buChar char="§"/>
              <a:defRPr sz="1400" kern="1200">
                <a:solidFill>
                  <a:schemeClr val="bg1"/>
                </a:solidFill>
                <a:latin typeface="+mn-lt"/>
                <a:ea typeface="+mn-ea"/>
                <a:cs typeface="+mn-cs"/>
              </a:defRPr>
            </a:lvl4pPr>
            <a:lvl5pPr marL="360000" indent="-180000" algn="l" defTabSz="914400" rtl="0" eaLnBrk="1" latinLnBrk="0" hangingPunct="1">
              <a:lnSpc>
                <a:spcPts val="1960"/>
              </a:lnSpc>
              <a:spcBef>
                <a:spcPts val="0"/>
              </a:spcBef>
              <a:buClr>
                <a:schemeClr val="bg1"/>
              </a:buClr>
              <a:buFont typeface="Wingdings" panose="05000000000000000000" pitchFamily="2" charset="2"/>
              <a:buChar char="§"/>
              <a:defRPr sz="1400" kern="1200">
                <a:solidFill>
                  <a:schemeClr val="bg1"/>
                </a:solidFill>
                <a:latin typeface="+mn-lt"/>
                <a:ea typeface="+mn-ea"/>
                <a:cs typeface="+mn-cs"/>
              </a:defRPr>
            </a:lvl5pPr>
            <a:lvl6pPr marL="540000" indent="-180000" algn="l" defTabSz="914400" rtl="0" eaLnBrk="1" latinLnBrk="0" hangingPunct="1">
              <a:lnSpc>
                <a:spcPts val="1960"/>
              </a:lnSpc>
              <a:spcBef>
                <a:spcPts val="0"/>
              </a:spcBef>
              <a:buClr>
                <a:schemeClr val="bg1"/>
              </a:buClr>
              <a:buFont typeface="Wingdings" panose="05000000000000000000" pitchFamily="2" charset="2"/>
              <a:buChar char="§"/>
              <a:defRPr sz="1400" kern="1200">
                <a:solidFill>
                  <a:schemeClr val="bg1"/>
                </a:solidFill>
                <a:latin typeface="+mn-lt"/>
                <a:ea typeface="+mn-ea"/>
                <a:cs typeface="+mn-cs"/>
              </a:defRPr>
            </a:lvl6pPr>
            <a:lvl7pPr marL="216000" indent="-216000" algn="l" defTabSz="914400" rtl="0" eaLnBrk="1" latinLnBrk="0" hangingPunct="1">
              <a:lnSpc>
                <a:spcPts val="1960"/>
              </a:lnSpc>
              <a:spcBef>
                <a:spcPts val="0"/>
              </a:spcBef>
              <a:buClr>
                <a:schemeClr val="bg1"/>
              </a:buClr>
              <a:buFont typeface="+mj-lt"/>
              <a:buAutoNum type="arabicPeriod"/>
              <a:defRPr sz="1400" kern="1200">
                <a:solidFill>
                  <a:schemeClr val="bg1"/>
                </a:solidFill>
                <a:latin typeface="+mn-lt"/>
                <a:ea typeface="+mn-ea"/>
                <a:cs typeface="+mn-cs"/>
              </a:defRPr>
            </a:lvl7pPr>
            <a:lvl8pPr marL="432000" indent="-216000" algn="l" defTabSz="914400" rtl="0" eaLnBrk="1" latinLnBrk="0" hangingPunct="1">
              <a:lnSpc>
                <a:spcPts val="1960"/>
              </a:lnSpc>
              <a:spcBef>
                <a:spcPts val="0"/>
              </a:spcBef>
              <a:buClr>
                <a:schemeClr val="bg1"/>
              </a:buClr>
              <a:buFont typeface="+mj-lt"/>
              <a:buAutoNum type="arabicPeriod"/>
              <a:defRPr sz="1400" kern="1200">
                <a:solidFill>
                  <a:schemeClr val="bg1"/>
                </a:solidFill>
                <a:latin typeface="+mn-lt"/>
                <a:ea typeface="+mn-ea"/>
                <a:cs typeface="+mn-cs"/>
              </a:defRPr>
            </a:lvl8pPr>
            <a:lvl9pPr marL="648000" indent="-216000" algn="l" defTabSz="914400" rtl="0" eaLnBrk="1" latinLnBrk="0" hangingPunct="1">
              <a:lnSpc>
                <a:spcPts val="1960"/>
              </a:lnSpc>
              <a:spcBef>
                <a:spcPts val="0"/>
              </a:spcBef>
              <a:buClr>
                <a:schemeClr val="bg1"/>
              </a:buClr>
              <a:buFont typeface="+mj-lt"/>
              <a:buAutoNum type="arabicPeriod"/>
              <a:defRPr sz="1400" kern="1200">
                <a:solidFill>
                  <a:schemeClr val="bg1"/>
                </a:solidFill>
                <a:latin typeface="+mn-lt"/>
                <a:ea typeface="+mn-ea"/>
                <a:cs typeface="+mn-cs"/>
              </a:defRPr>
            </a:lvl9pPr>
          </a:lstStyle>
          <a:p>
            <a:endParaRPr lang="de-DE" dirty="0">
              <a:solidFill>
                <a:schemeClr val="accent2"/>
              </a:solidFill>
            </a:endParaRPr>
          </a:p>
        </p:txBody>
      </p:sp>
      <p:pic>
        <p:nvPicPr>
          <p:cNvPr id="3" name="Picture 2">
            <a:extLst>
              <a:ext uri="{FF2B5EF4-FFF2-40B4-BE49-F238E27FC236}">
                <a16:creationId xmlns:a16="http://schemas.microsoft.com/office/drawing/2014/main" id="{1844C964-86D0-65AE-FE75-0872D2204F02}"/>
              </a:ext>
            </a:extLst>
          </p:cNvPr>
          <p:cNvPicPr>
            <a:picLocks noChangeAspect="1"/>
          </p:cNvPicPr>
          <p:nvPr/>
        </p:nvPicPr>
        <p:blipFill rotWithShape="1">
          <a:blip r:embed="rId6"/>
          <a:srcRect l="1722" t="1110"/>
          <a:stretch/>
        </p:blipFill>
        <p:spPr>
          <a:xfrm>
            <a:off x="2188980" y="1833575"/>
            <a:ext cx="7814042" cy="3700119"/>
          </a:xfrm>
          <a:prstGeom prst="rect">
            <a:avLst/>
          </a:prstGeom>
        </p:spPr>
      </p:pic>
      <p:pic>
        <p:nvPicPr>
          <p:cNvPr id="4" name="Picture 3" descr="UFBA no Colégio da Polícia Militar – Dendezeiros, Bahia | Kids Save Lives  Brasil">
            <a:extLst>
              <a:ext uri="{FF2B5EF4-FFF2-40B4-BE49-F238E27FC236}">
                <a16:creationId xmlns:a16="http://schemas.microsoft.com/office/drawing/2014/main" id="{A04C13D8-5CDB-29A0-4B49-5EC0A62B4AF8}"/>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39978" t="24141" r="54"/>
          <a:stretch/>
        </p:blipFill>
        <p:spPr bwMode="auto">
          <a:xfrm>
            <a:off x="7340741" y="6288833"/>
            <a:ext cx="648073" cy="45253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LOGO UFBA | Brands of the World™ | Download vector logos and logotypes">
            <a:extLst>
              <a:ext uri="{FF2B5EF4-FFF2-40B4-BE49-F238E27FC236}">
                <a16:creationId xmlns:a16="http://schemas.microsoft.com/office/drawing/2014/main" id="{C4C8A577-CD40-C495-EA54-F0CB011CDDFE}"/>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888088" y="6255617"/>
            <a:ext cx="480915" cy="480915"/>
          </a:xfrm>
          <a:prstGeom prst="rect">
            <a:avLst/>
          </a:prstGeom>
          <a:noFill/>
          <a:extLst>
            <a:ext uri="{909E8E84-426E-40DD-AFC4-6F175D3DCCD1}">
              <a14:hiddenFill xmlns:a14="http://schemas.microsoft.com/office/drawing/2010/main">
                <a:solidFill>
                  <a:srgbClr val="FFFFFF"/>
                </a:solidFill>
              </a14:hiddenFill>
            </a:ext>
          </a:extLst>
        </p:spPr>
      </p:pic>
      <p:sp>
        <p:nvSpPr>
          <p:cNvPr id="10" name="Fußzeilenplatzhalter 3">
            <a:extLst>
              <a:ext uri="{FF2B5EF4-FFF2-40B4-BE49-F238E27FC236}">
                <a16:creationId xmlns:a16="http://schemas.microsoft.com/office/drawing/2014/main" id="{A991D579-664E-06C0-031A-13EC2EA8050B}"/>
              </a:ext>
            </a:extLst>
          </p:cNvPr>
          <p:cNvSpPr txBox="1">
            <a:spLocks/>
          </p:cNvSpPr>
          <p:nvPr/>
        </p:nvSpPr>
        <p:spPr bwMode="gray">
          <a:xfrm>
            <a:off x="2921422" y="6444043"/>
            <a:ext cx="2952000" cy="123111"/>
          </a:xfrm>
          <a:prstGeom prst="rect">
            <a:avLst/>
          </a:prstGeom>
        </p:spPr>
        <p:txBody>
          <a:bodyPr vert="horz" lIns="0" tIns="0" rIns="0" bIns="0" rtlCol="0">
            <a:spAutoFit/>
          </a:bodyPr>
          <a:lstStyle>
            <a:lvl1pPr marL="0" indent="0" algn="l" defTabSz="914400" rtl="0" eaLnBrk="1" latinLnBrk="0" hangingPunct="1">
              <a:lnSpc>
                <a:spcPct val="110000"/>
              </a:lnSpc>
              <a:spcBef>
                <a:spcPts val="0"/>
              </a:spcBef>
              <a:spcAft>
                <a:spcPts val="1900"/>
              </a:spcAft>
              <a:buFont typeface="Arial" panose="020B0604020202020204" pitchFamily="34" charset="0"/>
              <a:buNone/>
              <a:defRPr sz="2000" b="0" kern="1200">
                <a:solidFill>
                  <a:schemeClr val="accent2"/>
                </a:solidFill>
                <a:latin typeface="+mn-lt"/>
                <a:ea typeface="+mn-ea"/>
                <a:cs typeface="+mn-cs"/>
              </a:defRPr>
            </a:lvl1pPr>
            <a:lvl2pPr marL="0" indent="0" algn="l" defTabSz="914400" rtl="0" eaLnBrk="1" latinLnBrk="0" hangingPunct="1">
              <a:lnSpc>
                <a:spcPct val="110000"/>
              </a:lnSpc>
              <a:spcBef>
                <a:spcPts val="0"/>
              </a:spcBef>
              <a:spcAft>
                <a:spcPts val="1900"/>
              </a:spcAft>
              <a:buFont typeface="Arial" panose="020B0604020202020204" pitchFamily="34" charset="0"/>
              <a:buNone/>
              <a:defRPr sz="1400" kern="1200">
                <a:solidFill>
                  <a:schemeClr val="tx1"/>
                </a:solidFill>
                <a:latin typeface="+mn-lt"/>
                <a:ea typeface="+mn-ea"/>
                <a:cs typeface="+mn-cs"/>
              </a:defRPr>
            </a:lvl2pPr>
            <a:lvl3pPr marL="0" indent="0" algn="l" defTabSz="914400" rtl="0" eaLnBrk="1" latinLnBrk="0" hangingPunct="1">
              <a:lnSpc>
                <a:spcPct val="110000"/>
              </a:lnSpc>
              <a:spcBef>
                <a:spcPts val="0"/>
              </a:spcBef>
              <a:buFont typeface="Arial" panose="020B0604020202020204" pitchFamily="34" charset="0"/>
              <a:buNone/>
              <a:defRPr sz="1400" b="0" kern="1200">
                <a:solidFill>
                  <a:schemeClr val="tx1"/>
                </a:solidFill>
                <a:latin typeface="+mj-lt"/>
                <a:ea typeface="+mn-ea"/>
                <a:cs typeface="+mn-cs"/>
              </a:defRPr>
            </a:lvl3pPr>
            <a:lvl4pPr marL="180000" indent="-180000" algn="l" defTabSz="914400" rtl="0" eaLnBrk="1" latinLnBrk="0" hangingPunct="1">
              <a:lnSpc>
                <a:spcPct val="110000"/>
              </a:lnSpc>
              <a:spcBef>
                <a:spcPts val="0"/>
              </a:spcBef>
              <a:buClr>
                <a:schemeClr val="accent1"/>
              </a:buClr>
              <a:buFont typeface="Wingdings" panose="05000000000000000000" pitchFamily="2" charset="2"/>
              <a:buChar char="§"/>
              <a:defRPr sz="1400" kern="1200">
                <a:solidFill>
                  <a:schemeClr val="tx1"/>
                </a:solidFill>
                <a:latin typeface="+mn-lt"/>
                <a:ea typeface="+mn-ea"/>
                <a:cs typeface="+mn-cs"/>
              </a:defRPr>
            </a:lvl4pPr>
            <a:lvl5pPr marL="36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5pPr>
            <a:lvl6pPr marL="54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6pPr>
            <a:lvl7pPr marL="216000" indent="-216000" algn="l" defTabSz="914400" rtl="0" eaLnBrk="1" latinLnBrk="0" hangingPunct="1">
              <a:lnSpc>
                <a:spcPct val="110000"/>
              </a:lnSpc>
              <a:spcBef>
                <a:spcPts val="0"/>
              </a:spcBef>
              <a:buClr>
                <a:schemeClr val="accent1"/>
              </a:buClr>
              <a:buFont typeface="+mj-lt"/>
              <a:buAutoNum type="arabicPeriod"/>
              <a:defRPr sz="1400" kern="1200">
                <a:solidFill>
                  <a:schemeClr val="tx1"/>
                </a:solidFill>
                <a:latin typeface="+mn-lt"/>
                <a:ea typeface="+mn-ea"/>
                <a:cs typeface="+mn-cs"/>
              </a:defRPr>
            </a:lvl7pPr>
            <a:lvl8pPr marL="432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8pPr>
            <a:lvl9pPr marL="648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9pPr>
          </a:lstStyle>
          <a:p>
            <a:pPr>
              <a:lnSpc>
                <a:spcPct val="100000"/>
              </a:lnSpc>
              <a:spcAft>
                <a:spcPts val="0"/>
              </a:spcAft>
              <a:buFontTx/>
              <a:buNone/>
              <a:defRPr/>
            </a:pPr>
            <a:r>
              <a:rPr lang="de-DE" sz="800">
                <a:solidFill>
                  <a:prstClr val="black"/>
                </a:solidFill>
                <a:latin typeface="Frutiger LT Com 45 Light"/>
              </a:rPr>
              <a:t>© Fraunhofer IPT/WZL der RWTH Aachen</a:t>
            </a:r>
            <a:endParaRPr lang="de-DE" sz="800" dirty="0">
              <a:solidFill>
                <a:prstClr val="black"/>
              </a:solidFill>
              <a:latin typeface="Frutiger LT Com 45 Light"/>
            </a:endParaRPr>
          </a:p>
        </p:txBody>
      </p:sp>
      <p:sp>
        <p:nvSpPr>
          <p:cNvPr id="11" name="Datumsplatzhalter 2">
            <a:extLst>
              <a:ext uri="{FF2B5EF4-FFF2-40B4-BE49-F238E27FC236}">
                <a16:creationId xmlns:a16="http://schemas.microsoft.com/office/drawing/2014/main" id="{183C2A5B-60E1-A8AC-54F9-4768ED83482F}"/>
              </a:ext>
            </a:extLst>
          </p:cNvPr>
          <p:cNvSpPr txBox="1">
            <a:spLocks/>
          </p:cNvSpPr>
          <p:nvPr/>
        </p:nvSpPr>
        <p:spPr>
          <a:xfrm>
            <a:off x="1972034" y="6155530"/>
            <a:ext cx="929549" cy="702469"/>
          </a:xfrm>
          <a:prstGeom prst="rect">
            <a:avLst/>
          </a:prstGeom>
        </p:spPr>
        <p:txBody>
          <a:bodyPr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sz="800" dirty="0">
                <a:solidFill>
                  <a:prstClr val="black"/>
                </a:solidFill>
                <a:highlight>
                  <a:srgbClr val="FFFFFF"/>
                </a:highlight>
                <a:latin typeface="Frutiger LT Com 45 Light"/>
              </a:rPr>
              <a:t>10.07.2023</a:t>
            </a:r>
            <a:endParaRPr lang="de-DE" sz="800" dirty="0">
              <a:solidFill>
                <a:prstClr val="black"/>
              </a:solidFill>
              <a:highlight>
                <a:srgbClr val="FFFFFF"/>
              </a:highlight>
              <a:latin typeface="Frutiger LT Com 45 Light"/>
            </a:endParaRPr>
          </a:p>
        </p:txBody>
      </p:sp>
      <p:sp>
        <p:nvSpPr>
          <p:cNvPr id="14" name="Slide Number Placeholder 13">
            <a:extLst>
              <a:ext uri="{FF2B5EF4-FFF2-40B4-BE49-F238E27FC236}">
                <a16:creationId xmlns:a16="http://schemas.microsoft.com/office/drawing/2014/main" id="{655949FF-49ED-A964-B67D-5DFDA0D76DF4}"/>
              </a:ext>
            </a:extLst>
          </p:cNvPr>
          <p:cNvSpPr>
            <a:spLocks noGrp="1"/>
          </p:cNvSpPr>
          <p:nvPr>
            <p:ph type="sldNum" sz="quarter" idx="4"/>
          </p:nvPr>
        </p:nvSpPr>
        <p:spPr>
          <a:xfrm>
            <a:off x="656276" y="6446123"/>
            <a:ext cx="408932" cy="123112"/>
          </a:xfrm>
        </p:spPr>
        <p:txBody>
          <a:bodyPr/>
          <a:lstStyle/>
          <a:p>
            <a:fld id="{3D81EE41-304C-41C3-8185-350F2275D756}" type="slidenum">
              <a:rPr lang="de-DE" sz="800" smtClean="0"/>
              <a:pPr/>
              <a:t>22</a:t>
            </a:fld>
            <a:r>
              <a:rPr lang="de-DE" sz="800" dirty="0"/>
              <a:t> </a:t>
            </a:r>
          </a:p>
        </p:txBody>
      </p:sp>
      <p:sp>
        <p:nvSpPr>
          <p:cNvPr id="15" name="Textplatzhalter 14">
            <a:extLst>
              <a:ext uri="{FF2B5EF4-FFF2-40B4-BE49-F238E27FC236}">
                <a16:creationId xmlns:a16="http://schemas.microsoft.com/office/drawing/2014/main" id="{7E997757-E712-1007-7234-C79D31D91781}"/>
              </a:ext>
            </a:extLst>
          </p:cNvPr>
          <p:cNvSpPr>
            <a:spLocks noGrp="1"/>
          </p:cNvSpPr>
          <p:nvPr>
            <p:ph type="body" sz="quarter" idx="14"/>
          </p:nvPr>
        </p:nvSpPr>
        <p:spPr>
          <a:xfrm>
            <a:off x="2429849" y="1514904"/>
            <a:ext cx="7332301" cy="191399"/>
          </a:xfrm>
        </p:spPr>
        <p:txBody>
          <a:bodyPr/>
          <a:lstStyle/>
          <a:p>
            <a:pPr algn="ctr"/>
            <a:r>
              <a:rPr lang="de-DE" sz="1200" dirty="0">
                <a:solidFill>
                  <a:srgbClr val="005B7F"/>
                </a:solidFill>
              </a:rPr>
              <a:t>Signal Quality and </a:t>
            </a:r>
            <a:r>
              <a:rPr lang="de-DE" sz="1200" dirty="0" err="1">
                <a:solidFill>
                  <a:srgbClr val="005B7F"/>
                </a:solidFill>
              </a:rPr>
              <a:t>Throughput</a:t>
            </a:r>
            <a:r>
              <a:rPr lang="de-DE" sz="1200" dirty="0">
                <a:solidFill>
                  <a:srgbClr val="005B7F"/>
                </a:solidFill>
              </a:rPr>
              <a:t> x </a:t>
            </a:r>
            <a:r>
              <a:rPr lang="de-DE" sz="1200" dirty="0" err="1">
                <a:solidFill>
                  <a:srgbClr val="005B7F"/>
                </a:solidFill>
              </a:rPr>
              <a:t>Distance</a:t>
            </a:r>
            <a:r>
              <a:rPr lang="de-DE" sz="1200" dirty="0">
                <a:solidFill>
                  <a:srgbClr val="005B7F"/>
                </a:solidFill>
              </a:rPr>
              <a:t> </a:t>
            </a:r>
            <a:r>
              <a:rPr lang="de-DE" sz="1200" dirty="0" err="1">
                <a:solidFill>
                  <a:srgbClr val="005B7F"/>
                </a:solidFill>
              </a:rPr>
              <a:t>for</a:t>
            </a:r>
            <a:r>
              <a:rPr lang="de-DE" sz="1200" dirty="0">
                <a:solidFill>
                  <a:srgbClr val="005B7F"/>
                </a:solidFill>
              </a:rPr>
              <a:t> </a:t>
            </a:r>
            <a:r>
              <a:rPr lang="de-DE" sz="1200" dirty="0" err="1">
                <a:solidFill>
                  <a:srgbClr val="005B7F"/>
                </a:solidFill>
              </a:rPr>
              <a:t>BrosTrend</a:t>
            </a:r>
            <a:r>
              <a:rPr lang="de-DE" sz="1200" dirty="0">
                <a:solidFill>
                  <a:srgbClr val="005B7F"/>
                </a:solidFill>
              </a:rPr>
              <a:t> </a:t>
            </a:r>
            <a:r>
              <a:rPr lang="de-DE" sz="1200" dirty="0" err="1">
                <a:solidFill>
                  <a:srgbClr val="005B7F"/>
                </a:solidFill>
              </a:rPr>
              <a:t>device</a:t>
            </a:r>
            <a:endParaRPr lang="de-DE" sz="1200" dirty="0"/>
          </a:p>
        </p:txBody>
      </p:sp>
      <p:sp>
        <p:nvSpPr>
          <p:cNvPr id="17" name="Rectangle 16">
            <a:extLst>
              <a:ext uri="{FF2B5EF4-FFF2-40B4-BE49-F238E27FC236}">
                <a16:creationId xmlns:a16="http://schemas.microsoft.com/office/drawing/2014/main" id="{E65474B9-E519-8D5D-0302-96E3672F9E91}"/>
              </a:ext>
            </a:extLst>
          </p:cNvPr>
          <p:cNvSpPr/>
          <p:nvPr/>
        </p:nvSpPr>
        <p:spPr>
          <a:xfrm>
            <a:off x="2369344" y="1774838"/>
            <a:ext cx="7628913" cy="66463"/>
          </a:xfrm>
          <a:prstGeom prst="rect">
            <a:avLst/>
          </a:prstGeom>
          <a:solidFill>
            <a:schemeClr val="bg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marL="180000" indent="-180000" algn="l">
              <a:lnSpc>
                <a:spcPts val="1960"/>
              </a:lnSpc>
              <a:buClr>
                <a:schemeClr val="accent1"/>
              </a:buClr>
              <a:buFont typeface="Wingdings" panose="05000000000000000000" pitchFamily="2" charset="2"/>
              <a:buChar char="§"/>
            </a:pPr>
            <a:endParaRPr lang="en-US" sz="1400" dirty="0">
              <a:solidFill>
                <a:schemeClr val="tx1"/>
              </a:solidFill>
            </a:endParaRPr>
          </a:p>
        </p:txBody>
      </p:sp>
      <p:sp>
        <p:nvSpPr>
          <p:cNvPr id="18" name="Rectangle 17">
            <a:extLst>
              <a:ext uri="{FF2B5EF4-FFF2-40B4-BE49-F238E27FC236}">
                <a16:creationId xmlns:a16="http://schemas.microsoft.com/office/drawing/2014/main" id="{456DAC45-F544-551D-1234-CDA67264FDC7}"/>
              </a:ext>
            </a:extLst>
          </p:cNvPr>
          <p:cNvSpPr/>
          <p:nvPr/>
        </p:nvSpPr>
        <p:spPr>
          <a:xfrm>
            <a:off x="2193740" y="1774838"/>
            <a:ext cx="5654857" cy="66463"/>
          </a:xfrm>
          <a:prstGeom prst="rect">
            <a:avLst/>
          </a:prstGeom>
          <a:solidFill>
            <a:schemeClr val="bg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marL="180000" indent="-180000" algn="l">
              <a:lnSpc>
                <a:spcPts val="1960"/>
              </a:lnSpc>
              <a:buClr>
                <a:schemeClr val="accent1"/>
              </a:buClr>
              <a:buFont typeface="Wingdings" panose="05000000000000000000" pitchFamily="2" charset="2"/>
              <a:buChar char="§"/>
            </a:pPr>
            <a:endParaRPr lang="en-US" sz="1400" dirty="0">
              <a:solidFill>
                <a:schemeClr val="tx1"/>
              </a:solidFill>
            </a:endParaRPr>
          </a:p>
        </p:txBody>
      </p:sp>
    </p:spTree>
    <p:extLst>
      <p:ext uri="{BB962C8B-B14F-4D97-AF65-F5344CB8AC3E}">
        <p14:creationId xmlns:p14="http://schemas.microsoft.com/office/powerpoint/2010/main" val="248192743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UFBA no Colégio da Polícia Militar – Dendezeiros, Bahia | Kids Save Lives  Brasil">
            <a:extLst>
              <a:ext uri="{FF2B5EF4-FFF2-40B4-BE49-F238E27FC236}">
                <a16:creationId xmlns:a16="http://schemas.microsoft.com/office/drawing/2014/main" id="{8CE6486C-2A80-D2BB-920B-8D72D9184ED4}"/>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39978" t="24141" r="54"/>
          <a:stretch/>
        </p:blipFill>
        <p:spPr bwMode="auto">
          <a:xfrm>
            <a:off x="7340741" y="6288833"/>
            <a:ext cx="648073" cy="45253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LOGO UFBA | Brands of the World™ | Download vector logos and logotypes">
            <a:extLst>
              <a:ext uri="{FF2B5EF4-FFF2-40B4-BE49-F238E27FC236}">
                <a16:creationId xmlns:a16="http://schemas.microsoft.com/office/drawing/2014/main" id="{DA492EEF-7552-1149-DD4E-4AD5254F0E4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888088" y="6255617"/>
            <a:ext cx="480915" cy="480915"/>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9" name="Objekt 8" hidden="1">
            <a:extLst>
              <a:ext uri="{FF2B5EF4-FFF2-40B4-BE49-F238E27FC236}">
                <a16:creationId xmlns:a16="http://schemas.microsoft.com/office/drawing/2014/main" id="{A96D7F38-C5AE-4FFA-AC9F-DDD63839CE59}"/>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6" imgW="344" imgH="345" progId="TCLayout.ActiveDocument.1">
                  <p:embed/>
                </p:oleObj>
              </mc:Choice>
              <mc:Fallback>
                <p:oleObj name="think-cell Folie" r:id="rId6" imgW="344" imgH="345" progId="TCLayout.ActiveDocument.1">
                  <p:embed/>
                  <p:pic>
                    <p:nvPicPr>
                      <p:cNvPr id="9" name="Objekt 8" hidden="1">
                        <a:extLst>
                          <a:ext uri="{FF2B5EF4-FFF2-40B4-BE49-F238E27FC236}">
                            <a16:creationId xmlns:a16="http://schemas.microsoft.com/office/drawing/2014/main" id="{A96D7F38-C5AE-4FFA-AC9F-DDD63839CE59}"/>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7" name="Titel 6">
            <a:extLst>
              <a:ext uri="{FF2B5EF4-FFF2-40B4-BE49-F238E27FC236}">
                <a16:creationId xmlns:a16="http://schemas.microsoft.com/office/drawing/2014/main" id="{22464388-2ECA-4EEA-8E18-9F2C9F7BAE36}"/>
              </a:ext>
            </a:extLst>
          </p:cNvPr>
          <p:cNvSpPr>
            <a:spLocks noGrp="1"/>
          </p:cNvSpPr>
          <p:nvPr>
            <p:ph type="title"/>
          </p:nvPr>
        </p:nvSpPr>
        <p:spPr/>
        <p:txBody>
          <a:bodyPr/>
          <a:lstStyle/>
          <a:p>
            <a:r>
              <a:rPr lang="de-DE" dirty="0" err="1"/>
              <a:t>Measurements</a:t>
            </a:r>
            <a:endParaRPr lang="de-DE" dirty="0"/>
          </a:p>
        </p:txBody>
      </p:sp>
      <p:sp>
        <p:nvSpPr>
          <p:cNvPr id="6" name="Textplatzhalter 5">
            <a:extLst>
              <a:ext uri="{FF2B5EF4-FFF2-40B4-BE49-F238E27FC236}">
                <a16:creationId xmlns:a16="http://schemas.microsoft.com/office/drawing/2014/main" id="{9C5B0A39-39BD-4860-A01A-03444D0D13F5}"/>
              </a:ext>
            </a:extLst>
          </p:cNvPr>
          <p:cNvSpPr>
            <a:spLocks noGrp="1"/>
          </p:cNvSpPr>
          <p:nvPr>
            <p:ph type="body" sz="quarter" idx="13"/>
          </p:nvPr>
        </p:nvSpPr>
        <p:spPr/>
        <p:txBody>
          <a:bodyPr/>
          <a:lstStyle/>
          <a:p>
            <a:r>
              <a:rPr lang="de-DE" dirty="0">
                <a:solidFill>
                  <a:srgbClr val="669DB2"/>
                </a:solidFill>
              </a:rPr>
              <a:t>Underground Mine</a:t>
            </a:r>
            <a:endParaRPr lang="en-US" dirty="0">
              <a:solidFill>
                <a:srgbClr val="669DB2"/>
              </a:solidFill>
            </a:endParaRPr>
          </a:p>
        </p:txBody>
      </p:sp>
      <p:sp>
        <p:nvSpPr>
          <p:cNvPr id="4" name="Textplatzhalter 6">
            <a:extLst>
              <a:ext uri="{FF2B5EF4-FFF2-40B4-BE49-F238E27FC236}">
                <a16:creationId xmlns:a16="http://schemas.microsoft.com/office/drawing/2014/main" id="{2E1F5F09-CB89-9AB6-9A01-AA82CD3A9029}"/>
              </a:ext>
            </a:extLst>
          </p:cNvPr>
          <p:cNvSpPr txBox="1">
            <a:spLocks/>
          </p:cNvSpPr>
          <p:nvPr/>
        </p:nvSpPr>
        <p:spPr bwMode="gray">
          <a:xfrm>
            <a:off x="5513560" y="685800"/>
            <a:ext cx="6199015" cy="5120620"/>
          </a:xfrm>
          <a:prstGeom prst="rect">
            <a:avLst/>
          </a:prstGeom>
          <a:solidFill>
            <a:srgbClr val="E5EEF2"/>
          </a:solidFill>
        </p:spPr>
        <p:txBody>
          <a:bodyPr lIns="144000" tIns="144000" rIns="144000" bIns="144000" numCol="1" spcCol="360000">
            <a:noAutofit/>
          </a:bodyPr>
          <a:lstStyle>
            <a:lvl1pPr marL="0" indent="0" algn="l" defTabSz="914400" rtl="0" eaLnBrk="1" latinLnBrk="0" hangingPunct="1">
              <a:lnSpc>
                <a:spcPts val="1960"/>
              </a:lnSpc>
              <a:spcBef>
                <a:spcPts val="0"/>
              </a:spcBef>
              <a:spcAft>
                <a:spcPts val="0"/>
              </a:spcAft>
              <a:buFont typeface="Arial" panose="020B0604020202020204" pitchFamily="34" charset="0"/>
              <a:buNone/>
              <a:defRPr sz="1600" b="0" kern="1200">
                <a:solidFill>
                  <a:schemeClr val="bg1"/>
                </a:solidFill>
                <a:latin typeface="+mj-lt"/>
                <a:ea typeface="+mn-ea"/>
                <a:cs typeface="+mn-cs"/>
              </a:defRPr>
            </a:lvl1pPr>
            <a:lvl2pPr marL="0" indent="0" algn="l" defTabSz="914400" rtl="0" eaLnBrk="1" latinLnBrk="0" hangingPunct="1">
              <a:lnSpc>
                <a:spcPts val="1960"/>
              </a:lnSpc>
              <a:spcBef>
                <a:spcPts val="0"/>
              </a:spcBef>
              <a:spcAft>
                <a:spcPts val="0"/>
              </a:spcAft>
              <a:buFont typeface="Arial" panose="020B0604020202020204" pitchFamily="34" charset="0"/>
              <a:buNone/>
              <a:defRPr sz="2080" b="0" kern="1200">
                <a:solidFill>
                  <a:schemeClr val="bg1"/>
                </a:solidFill>
                <a:latin typeface="Frutiger LT Com 75 Black" panose="020B0A03040504030204" pitchFamily="34" charset="0"/>
                <a:ea typeface="+mn-ea"/>
                <a:cs typeface="+mn-cs"/>
              </a:defRPr>
            </a:lvl2pPr>
            <a:lvl3pPr marL="0" indent="0" algn="l" defTabSz="914400" rtl="0" eaLnBrk="1" latinLnBrk="0" hangingPunct="1">
              <a:lnSpc>
                <a:spcPts val="1960"/>
              </a:lnSpc>
              <a:spcBef>
                <a:spcPts val="0"/>
              </a:spcBef>
              <a:buFont typeface="Arial" panose="020B0604020202020204" pitchFamily="34" charset="0"/>
              <a:buNone/>
              <a:defRPr sz="1400" b="0" kern="1200">
                <a:solidFill>
                  <a:schemeClr val="bg1"/>
                </a:solidFill>
                <a:latin typeface="+mj-lt"/>
                <a:ea typeface="+mn-ea"/>
                <a:cs typeface="+mn-cs"/>
              </a:defRPr>
            </a:lvl3pPr>
            <a:lvl4pPr marL="180000" indent="-180000" algn="l" defTabSz="914400" rtl="0" eaLnBrk="1" latinLnBrk="0" hangingPunct="1">
              <a:lnSpc>
                <a:spcPts val="1960"/>
              </a:lnSpc>
              <a:spcBef>
                <a:spcPts val="0"/>
              </a:spcBef>
              <a:buClr>
                <a:schemeClr val="bg1"/>
              </a:buClr>
              <a:buFont typeface="Wingdings" panose="05000000000000000000" pitchFamily="2" charset="2"/>
              <a:buChar char="§"/>
              <a:defRPr sz="1400" kern="1200">
                <a:solidFill>
                  <a:schemeClr val="bg1"/>
                </a:solidFill>
                <a:latin typeface="+mn-lt"/>
                <a:ea typeface="+mn-ea"/>
                <a:cs typeface="+mn-cs"/>
              </a:defRPr>
            </a:lvl4pPr>
            <a:lvl5pPr marL="360000" indent="-180000" algn="l" defTabSz="914400" rtl="0" eaLnBrk="1" latinLnBrk="0" hangingPunct="1">
              <a:lnSpc>
                <a:spcPts val="1960"/>
              </a:lnSpc>
              <a:spcBef>
                <a:spcPts val="0"/>
              </a:spcBef>
              <a:buClr>
                <a:schemeClr val="bg1"/>
              </a:buClr>
              <a:buFont typeface="Wingdings" panose="05000000000000000000" pitchFamily="2" charset="2"/>
              <a:buChar char="§"/>
              <a:defRPr sz="1400" kern="1200">
                <a:solidFill>
                  <a:schemeClr val="bg1"/>
                </a:solidFill>
                <a:latin typeface="+mn-lt"/>
                <a:ea typeface="+mn-ea"/>
                <a:cs typeface="+mn-cs"/>
              </a:defRPr>
            </a:lvl5pPr>
            <a:lvl6pPr marL="540000" indent="-180000" algn="l" defTabSz="914400" rtl="0" eaLnBrk="1" latinLnBrk="0" hangingPunct="1">
              <a:lnSpc>
                <a:spcPts val="1960"/>
              </a:lnSpc>
              <a:spcBef>
                <a:spcPts val="0"/>
              </a:spcBef>
              <a:buClr>
                <a:schemeClr val="bg1"/>
              </a:buClr>
              <a:buFont typeface="Wingdings" panose="05000000000000000000" pitchFamily="2" charset="2"/>
              <a:buChar char="§"/>
              <a:defRPr sz="1400" kern="1200">
                <a:solidFill>
                  <a:schemeClr val="bg1"/>
                </a:solidFill>
                <a:latin typeface="+mn-lt"/>
                <a:ea typeface="+mn-ea"/>
                <a:cs typeface="+mn-cs"/>
              </a:defRPr>
            </a:lvl6pPr>
            <a:lvl7pPr marL="216000" indent="-216000" algn="l" defTabSz="914400" rtl="0" eaLnBrk="1" latinLnBrk="0" hangingPunct="1">
              <a:lnSpc>
                <a:spcPts val="1960"/>
              </a:lnSpc>
              <a:spcBef>
                <a:spcPts val="0"/>
              </a:spcBef>
              <a:buClr>
                <a:schemeClr val="bg1"/>
              </a:buClr>
              <a:buFont typeface="+mj-lt"/>
              <a:buAutoNum type="arabicPeriod"/>
              <a:defRPr sz="1400" kern="1200">
                <a:solidFill>
                  <a:schemeClr val="bg1"/>
                </a:solidFill>
                <a:latin typeface="+mn-lt"/>
                <a:ea typeface="+mn-ea"/>
                <a:cs typeface="+mn-cs"/>
              </a:defRPr>
            </a:lvl7pPr>
            <a:lvl8pPr marL="432000" indent="-216000" algn="l" defTabSz="914400" rtl="0" eaLnBrk="1" latinLnBrk="0" hangingPunct="1">
              <a:lnSpc>
                <a:spcPts val="1960"/>
              </a:lnSpc>
              <a:spcBef>
                <a:spcPts val="0"/>
              </a:spcBef>
              <a:buClr>
                <a:schemeClr val="bg1"/>
              </a:buClr>
              <a:buFont typeface="+mj-lt"/>
              <a:buAutoNum type="arabicPeriod"/>
              <a:defRPr sz="1400" kern="1200">
                <a:solidFill>
                  <a:schemeClr val="bg1"/>
                </a:solidFill>
                <a:latin typeface="+mn-lt"/>
                <a:ea typeface="+mn-ea"/>
                <a:cs typeface="+mn-cs"/>
              </a:defRPr>
            </a:lvl8pPr>
            <a:lvl9pPr marL="648000" indent="-216000" algn="l" defTabSz="914400" rtl="0" eaLnBrk="1" latinLnBrk="0" hangingPunct="1">
              <a:lnSpc>
                <a:spcPts val="1960"/>
              </a:lnSpc>
              <a:spcBef>
                <a:spcPts val="0"/>
              </a:spcBef>
              <a:buClr>
                <a:schemeClr val="bg1"/>
              </a:buClr>
              <a:buFont typeface="+mj-lt"/>
              <a:buAutoNum type="arabicPeriod"/>
              <a:defRPr sz="1400" kern="1200">
                <a:solidFill>
                  <a:schemeClr val="bg1"/>
                </a:solidFill>
                <a:latin typeface="+mn-lt"/>
                <a:ea typeface="+mn-ea"/>
                <a:cs typeface="+mn-cs"/>
              </a:defRPr>
            </a:lvl9pPr>
          </a:lstStyle>
          <a:p>
            <a:endParaRPr lang="de-DE" dirty="0">
              <a:solidFill>
                <a:schemeClr val="accent2"/>
              </a:solidFill>
            </a:endParaRPr>
          </a:p>
        </p:txBody>
      </p:sp>
      <p:pic>
        <p:nvPicPr>
          <p:cNvPr id="8" name="Picture 7">
            <a:extLst>
              <a:ext uri="{FF2B5EF4-FFF2-40B4-BE49-F238E27FC236}">
                <a16:creationId xmlns:a16="http://schemas.microsoft.com/office/drawing/2014/main" id="{699668C1-6122-9CA5-81CC-296491AD911E}"/>
              </a:ext>
            </a:extLst>
          </p:cNvPr>
          <p:cNvPicPr>
            <a:picLocks noChangeAspect="1"/>
          </p:cNvPicPr>
          <p:nvPr/>
        </p:nvPicPr>
        <p:blipFill rotWithShape="1">
          <a:blip r:embed="rId8"/>
          <a:srcRect t="11054" b="8368"/>
          <a:stretch/>
        </p:blipFill>
        <p:spPr>
          <a:xfrm>
            <a:off x="5786557" y="968557"/>
            <a:ext cx="5653020" cy="4555106"/>
          </a:xfrm>
          <a:prstGeom prst="rect">
            <a:avLst/>
          </a:prstGeom>
        </p:spPr>
      </p:pic>
      <p:sp>
        <p:nvSpPr>
          <p:cNvPr id="10" name="Textplatzhalter 14">
            <a:extLst>
              <a:ext uri="{FF2B5EF4-FFF2-40B4-BE49-F238E27FC236}">
                <a16:creationId xmlns:a16="http://schemas.microsoft.com/office/drawing/2014/main" id="{8FE879F7-5B64-E331-74F9-0EDF271D8099}"/>
              </a:ext>
            </a:extLst>
          </p:cNvPr>
          <p:cNvSpPr>
            <a:spLocks noGrp="1"/>
          </p:cNvSpPr>
          <p:nvPr>
            <p:ph type="body" sz="quarter" idx="14"/>
          </p:nvPr>
        </p:nvSpPr>
        <p:spPr>
          <a:xfrm>
            <a:off x="990462" y="1561612"/>
            <a:ext cx="5210174" cy="5326971"/>
          </a:xfrm>
        </p:spPr>
        <p:txBody>
          <a:bodyPr/>
          <a:lstStyle/>
          <a:p>
            <a:r>
              <a:rPr lang="en-US" dirty="0">
                <a:solidFill>
                  <a:srgbClr val="005B7F"/>
                </a:solidFill>
              </a:rPr>
              <a:t>What do these results mean?</a:t>
            </a:r>
          </a:p>
          <a:p>
            <a:pPr lvl="4">
              <a:lnSpc>
                <a:spcPct val="150000"/>
              </a:lnSpc>
              <a:buClr>
                <a:srgbClr val="669DB2"/>
              </a:buClr>
            </a:pPr>
            <a:r>
              <a:rPr lang="en-US" dirty="0"/>
              <a:t>Signal quality x distance</a:t>
            </a:r>
          </a:p>
          <a:p>
            <a:pPr lvl="4">
              <a:lnSpc>
                <a:spcPct val="150000"/>
              </a:lnSpc>
              <a:buClr>
                <a:srgbClr val="669DB2"/>
              </a:buClr>
            </a:pPr>
            <a:r>
              <a:rPr lang="en-US" dirty="0"/>
              <a:t>Most consistent: M1 and M4</a:t>
            </a:r>
          </a:p>
          <a:p>
            <a:pPr lvl="4">
              <a:lnSpc>
                <a:spcPct val="150000"/>
              </a:lnSpc>
              <a:buClr>
                <a:srgbClr val="669DB2"/>
              </a:buClr>
            </a:pPr>
            <a:r>
              <a:rPr lang="en-US" dirty="0"/>
              <a:t>Best connectivity: average -64,83 dBm (M5)</a:t>
            </a:r>
          </a:p>
          <a:p>
            <a:pPr lvl="4">
              <a:lnSpc>
                <a:spcPct val="150000"/>
              </a:lnSpc>
              <a:buClr>
                <a:srgbClr val="669DB2"/>
              </a:buClr>
            </a:pPr>
            <a:r>
              <a:rPr lang="en-US" dirty="0"/>
              <a:t>Distribution reason might be:</a:t>
            </a:r>
          </a:p>
          <a:p>
            <a:pPr lvl="5">
              <a:lnSpc>
                <a:spcPct val="150000"/>
              </a:lnSpc>
            </a:pPr>
            <a:r>
              <a:rPr lang="en-US" dirty="0"/>
              <a:t>Location of the server</a:t>
            </a:r>
          </a:p>
          <a:p>
            <a:pPr lvl="5">
              <a:lnSpc>
                <a:spcPct val="150000"/>
              </a:lnSpc>
            </a:pPr>
            <a:r>
              <a:rPr lang="en-US" dirty="0"/>
              <a:t>Geometry of the walls</a:t>
            </a:r>
          </a:p>
          <a:p>
            <a:pPr lvl="5">
              <a:lnSpc>
                <a:spcPct val="150000"/>
              </a:lnSpc>
            </a:pPr>
            <a:r>
              <a:rPr lang="en-US" dirty="0"/>
              <a:t>Physical barriers and metallic structures</a:t>
            </a:r>
          </a:p>
          <a:p>
            <a:pPr lvl="5">
              <a:lnSpc>
                <a:spcPct val="150000"/>
              </a:lnSpc>
            </a:pPr>
            <a:r>
              <a:rPr lang="en-US" dirty="0"/>
              <a:t>Penetration loss, multi-path fading</a:t>
            </a:r>
          </a:p>
          <a:p>
            <a:pPr lvl="5">
              <a:lnSpc>
                <a:spcPct val="150000"/>
              </a:lnSpc>
            </a:pPr>
            <a:endParaRPr lang="en-US" dirty="0"/>
          </a:p>
          <a:p>
            <a:pPr lvl="4">
              <a:lnSpc>
                <a:spcPct val="150000"/>
              </a:lnSpc>
              <a:buClr>
                <a:srgbClr val="669DB2"/>
              </a:buClr>
            </a:pPr>
            <a:r>
              <a:rPr lang="en-US" dirty="0"/>
              <a:t>Latency requirement           </a:t>
            </a:r>
            <a:r>
              <a:rPr lang="en-US" b="1" dirty="0">
                <a:solidFill>
                  <a:srgbClr val="179C7D"/>
                </a:solidFill>
              </a:rPr>
              <a:t>X</a:t>
            </a:r>
          </a:p>
          <a:p>
            <a:pPr lvl="4">
              <a:lnSpc>
                <a:spcPct val="150000"/>
              </a:lnSpc>
              <a:buClr>
                <a:srgbClr val="669DB2"/>
              </a:buClr>
            </a:pPr>
            <a:r>
              <a:rPr lang="en-US" dirty="0"/>
              <a:t>Throughput requirement    </a:t>
            </a:r>
            <a:r>
              <a:rPr lang="en-US" sz="600" dirty="0"/>
              <a:t> </a:t>
            </a:r>
            <a:r>
              <a:rPr lang="en-US" b="0" i="0" dirty="0">
                <a:solidFill>
                  <a:srgbClr val="179C7D"/>
                </a:solidFill>
                <a:effectLst/>
                <a:latin typeface="Google Sans"/>
              </a:rPr>
              <a:t>✔</a:t>
            </a:r>
            <a:endParaRPr lang="en-US" dirty="0">
              <a:solidFill>
                <a:srgbClr val="179C7D"/>
              </a:solidFill>
            </a:endParaRPr>
          </a:p>
          <a:p>
            <a:pPr marL="360000" lvl="5" indent="0">
              <a:lnSpc>
                <a:spcPct val="150000"/>
              </a:lnSpc>
              <a:buNone/>
            </a:pPr>
            <a:endParaRPr lang="en-US" dirty="0"/>
          </a:p>
          <a:p>
            <a:pPr lvl="5">
              <a:lnSpc>
                <a:spcPct val="150000"/>
              </a:lnSpc>
            </a:pPr>
            <a:endParaRPr lang="en-US" dirty="0"/>
          </a:p>
          <a:p>
            <a:pPr lvl="5">
              <a:lnSpc>
                <a:spcPct val="150000"/>
              </a:lnSpc>
            </a:pPr>
            <a:endParaRPr lang="en-US" dirty="0"/>
          </a:p>
          <a:p>
            <a:pPr lvl="5">
              <a:lnSpc>
                <a:spcPct val="150000"/>
              </a:lnSpc>
            </a:pPr>
            <a:endParaRPr lang="en-US" dirty="0"/>
          </a:p>
        </p:txBody>
      </p:sp>
      <p:sp>
        <p:nvSpPr>
          <p:cNvPr id="11" name="Fußzeilenplatzhalter 3">
            <a:extLst>
              <a:ext uri="{FF2B5EF4-FFF2-40B4-BE49-F238E27FC236}">
                <a16:creationId xmlns:a16="http://schemas.microsoft.com/office/drawing/2014/main" id="{0236CC39-E966-6D04-9835-366248C1B461}"/>
              </a:ext>
            </a:extLst>
          </p:cNvPr>
          <p:cNvSpPr txBox="1">
            <a:spLocks/>
          </p:cNvSpPr>
          <p:nvPr/>
        </p:nvSpPr>
        <p:spPr bwMode="gray">
          <a:xfrm>
            <a:off x="2921422" y="6444043"/>
            <a:ext cx="2952000" cy="123111"/>
          </a:xfrm>
          <a:prstGeom prst="rect">
            <a:avLst/>
          </a:prstGeom>
        </p:spPr>
        <p:txBody>
          <a:bodyPr vert="horz" lIns="0" tIns="0" rIns="0" bIns="0" rtlCol="0">
            <a:spAutoFit/>
          </a:bodyPr>
          <a:lstStyle>
            <a:lvl1pPr marL="0" indent="0" algn="l" defTabSz="914400" rtl="0" eaLnBrk="1" latinLnBrk="0" hangingPunct="1">
              <a:lnSpc>
                <a:spcPct val="110000"/>
              </a:lnSpc>
              <a:spcBef>
                <a:spcPts val="0"/>
              </a:spcBef>
              <a:spcAft>
                <a:spcPts val="1900"/>
              </a:spcAft>
              <a:buFont typeface="Arial" panose="020B0604020202020204" pitchFamily="34" charset="0"/>
              <a:buNone/>
              <a:defRPr sz="2000" b="0" kern="1200">
                <a:solidFill>
                  <a:schemeClr val="accent2"/>
                </a:solidFill>
                <a:latin typeface="+mn-lt"/>
                <a:ea typeface="+mn-ea"/>
                <a:cs typeface="+mn-cs"/>
              </a:defRPr>
            </a:lvl1pPr>
            <a:lvl2pPr marL="0" indent="0" algn="l" defTabSz="914400" rtl="0" eaLnBrk="1" latinLnBrk="0" hangingPunct="1">
              <a:lnSpc>
                <a:spcPct val="110000"/>
              </a:lnSpc>
              <a:spcBef>
                <a:spcPts val="0"/>
              </a:spcBef>
              <a:spcAft>
                <a:spcPts val="1900"/>
              </a:spcAft>
              <a:buFont typeface="Arial" panose="020B0604020202020204" pitchFamily="34" charset="0"/>
              <a:buNone/>
              <a:defRPr sz="1400" kern="1200">
                <a:solidFill>
                  <a:schemeClr val="tx1"/>
                </a:solidFill>
                <a:latin typeface="+mn-lt"/>
                <a:ea typeface="+mn-ea"/>
                <a:cs typeface="+mn-cs"/>
              </a:defRPr>
            </a:lvl2pPr>
            <a:lvl3pPr marL="0" indent="0" algn="l" defTabSz="914400" rtl="0" eaLnBrk="1" latinLnBrk="0" hangingPunct="1">
              <a:lnSpc>
                <a:spcPct val="110000"/>
              </a:lnSpc>
              <a:spcBef>
                <a:spcPts val="0"/>
              </a:spcBef>
              <a:buFont typeface="Arial" panose="020B0604020202020204" pitchFamily="34" charset="0"/>
              <a:buNone/>
              <a:defRPr sz="1400" b="0" kern="1200">
                <a:solidFill>
                  <a:schemeClr val="tx1"/>
                </a:solidFill>
                <a:latin typeface="+mj-lt"/>
                <a:ea typeface="+mn-ea"/>
                <a:cs typeface="+mn-cs"/>
              </a:defRPr>
            </a:lvl3pPr>
            <a:lvl4pPr marL="180000" indent="-180000" algn="l" defTabSz="914400" rtl="0" eaLnBrk="1" latinLnBrk="0" hangingPunct="1">
              <a:lnSpc>
                <a:spcPct val="110000"/>
              </a:lnSpc>
              <a:spcBef>
                <a:spcPts val="0"/>
              </a:spcBef>
              <a:buClr>
                <a:schemeClr val="accent1"/>
              </a:buClr>
              <a:buFont typeface="Wingdings" panose="05000000000000000000" pitchFamily="2" charset="2"/>
              <a:buChar char="§"/>
              <a:defRPr sz="1400" kern="1200">
                <a:solidFill>
                  <a:schemeClr val="tx1"/>
                </a:solidFill>
                <a:latin typeface="+mn-lt"/>
                <a:ea typeface="+mn-ea"/>
                <a:cs typeface="+mn-cs"/>
              </a:defRPr>
            </a:lvl4pPr>
            <a:lvl5pPr marL="36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5pPr>
            <a:lvl6pPr marL="54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6pPr>
            <a:lvl7pPr marL="216000" indent="-216000" algn="l" defTabSz="914400" rtl="0" eaLnBrk="1" latinLnBrk="0" hangingPunct="1">
              <a:lnSpc>
                <a:spcPct val="110000"/>
              </a:lnSpc>
              <a:spcBef>
                <a:spcPts val="0"/>
              </a:spcBef>
              <a:buClr>
                <a:schemeClr val="accent1"/>
              </a:buClr>
              <a:buFont typeface="+mj-lt"/>
              <a:buAutoNum type="arabicPeriod"/>
              <a:defRPr sz="1400" kern="1200">
                <a:solidFill>
                  <a:schemeClr val="tx1"/>
                </a:solidFill>
                <a:latin typeface="+mn-lt"/>
                <a:ea typeface="+mn-ea"/>
                <a:cs typeface="+mn-cs"/>
              </a:defRPr>
            </a:lvl7pPr>
            <a:lvl8pPr marL="432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8pPr>
            <a:lvl9pPr marL="648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9pPr>
          </a:lstStyle>
          <a:p>
            <a:pPr>
              <a:lnSpc>
                <a:spcPct val="100000"/>
              </a:lnSpc>
              <a:spcAft>
                <a:spcPts val="0"/>
              </a:spcAft>
              <a:buFontTx/>
              <a:buNone/>
              <a:defRPr/>
            </a:pPr>
            <a:r>
              <a:rPr lang="de-DE" sz="800">
                <a:solidFill>
                  <a:prstClr val="black"/>
                </a:solidFill>
                <a:latin typeface="Frutiger LT Com 45 Light"/>
              </a:rPr>
              <a:t>© Fraunhofer IPT/WZL der RWTH Aachen</a:t>
            </a:r>
            <a:endParaRPr lang="de-DE" sz="800" dirty="0">
              <a:solidFill>
                <a:prstClr val="black"/>
              </a:solidFill>
              <a:latin typeface="Frutiger LT Com 45 Light"/>
            </a:endParaRPr>
          </a:p>
        </p:txBody>
      </p:sp>
      <p:sp>
        <p:nvSpPr>
          <p:cNvPr id="12" name="Datumsplatzhalter 2">
            <a:extLst>
              <a:ext uri="{FF2B5EF4-FFF2-40B4-BE49-F238E27FC236}">
                <a16:creationId xmlns:a16="http://schemas.microsoft.com/office/drawing/2014/main" id="{94B02088-815A-8FB7-0933-BD24449BECE3}"/>
              </a:ext>
            </a:extLst>
          </p:cNvPr>
          <p:cNvSpPr txBox="1">
            <a:spLocks/>
          </p:cNvSpPr>
          <p:nvPr/>
        </p:nvSpPr>
        <p:spPr>
          <a:xfrm>
            <a:off x="1972034" y="6155530"/>
            <a:ext cx="929549" cy="702469"/>
          </a:xfrm>
          <a:prstGeom prst="rect">
            <a:avLst/>
          </a:prstGeom>
        </p:spPr>
        <p:txBody>
          <a:bodyPr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sz="800" dirty="0">
                <a:solidFill>
                  <a:prstClr val="black"/>
                </a:solidFill>
                <a:highlight>
                  <a:srgbClr val="FFFFFF"/>
                </a:highlight>
                <a:latin typeface="Frutiger LT Com 45 Light"/>
              </a:rPr>
              <a:t>10.07.2023</a:t>
            </a:r>
            <a:endParaRPr lang="de-DE" sz="800" dirty="0">
              <a:solidFill>
                <a:prstClr val="black"/>
              </a:solidFill>
              <a:highlight>
                <a:srgbClr val="FFFFFF"/>
              </a:highlight>
              <a:latin typeface="Frutiger LT Com 45 Light"/>
            </a:endParaRPr>
          </a:p>
        </p:txBody>
      </p:sp>
      <p:sp>
        <p:nvSpPr>
          <p:cNvPr id="15" name="Slide Number Placeholder 13">
            <a:extLst>
              <a:ext uri="{FF2B5EF4-FFF2-40B4-BE49-F238E27FC236}">
                <a16:creationId xmlns:a16="http://schemas.microsoft.com/office/drawing/2014/main" id="{450C5508-36B0-1311-FF46-3F63694E3130}"/>
              </a:ext>
            </a:extLst>
          </p:cNvPr>
          <p:cNvSpPr>
            <a:spLocks noGrp="1"/>
          </p:cNvSpPr>
          <p:nvPr>
            <p:ph type="sldNum" sz="quarter" idx="4"/>
          </p:nvPr>
        </p:nvSpPr>
        <p:spPr>
          <a:xfrm>
            <a:off x="656276" y="6446123"/>
            <a:ext cx="408932" cy="123112"/>
          </a:xfrm>
        </p:spPr>
        <p:txBody>
          <a:bodyPr/>
          <a:lstStyle/>
          <a:p>
            <a:fld id="{3D81EE41-304C-41C3-8185-350F2275D756}" type="slidenum">
              <a:rPr lang="de-DE" sz="800" smtClean="0"/>
              <a:pPr/>
              <a:t>23</a:t>
            </a:fld>
            <a:r>
              <a:rPr lang="de-DE" sz="800" dirty="0"/>
              <a:t> </a:t>
            </a:r>
          </a:p>
        </p:txBody>
      </p:sp>
      <p:sp>
        <p:nvSpPr>
          <p:cNvPr id="16" name="Textplatzhalter 14">
            <a:extLst>
              <a:ext uri="{FF2B5EF4-FFF2-40B4-BE49-F238E27FC236}">
                <a16:creationId xmlns:a16="http://schemas.microsoft.com/office/drawing/2014/main" id="{DBA3CFCE-0F68-EB24-8FE5-5AF23C021022}"/>
              </a:ext>
            </a:extLst>
          </p:cNvPr>
          <p:cNvSpPr txBox="1">
            <a:spLocks/>
          </p:cNvSpPr>
          <p:nvPr/>
        </p:nvSpPr>
        <p:spPr bwMode="gray">
          <a:xfrm>
            <a:off x="5513560" y="718829"/>
            <a:ext cx="6199015" cy="191399"/>
          </a:xfrm>
          <a:prstGeom prst="rect">
            <a:avLst/>
          </a:prstGeom>
        </p:spPr>
        <p:txBody>
          <a:bodyPr vert="horz" wrap="square" lIns="0" tIns="0" rIns="0" bIns="0" rtlCol="0">
            <a:spAutoFit/>
          </a:bodyPr>
          <a:lstStyle>
            <a:lvl1pPr marL="0" indent="0" algn="l" defTabSz="914400" rtl="0" eaLnBrk="1" latinLnBrk="0" hangingPunct="1">
              <a:lnSpc>
                <a:spcPct val="110000"/>
              </a:lnSpc>
              <a:spcBef>
                <a:spcPts val="0"/>
              </a:spcBef>
              <a:spcAft>
                <a:spcPts val="1900"/>
              </a:spcAft>
              <a:buFont typeface="Arial" panose="020B0604020202020204" pitchFamily="34" charset="0"/>
              <a:buNone/>
              <a:defRPr sz="1600" b="0" kern="1200">
                <a:solidFill>
                  <a:schemeClr val="accent1"/>
                </a:solidFill>
                <a:latin typeface="+mj-lt"/>
                <a:ea typeface="+mn-ea"/>
                <a:cs typeface="+mn-cs"/>
              </a:defRPr>
            </a:lvl1pPr>
            <a:lvl2pPr marL="0" indent="0" algn="l" defTabSz="914400" rtl="0" eaLnBrk="1" latinLnBrk="0" hangingPunct="1">
              <a:lnSpc>
                <a:spcPct val="110000"/>
              </a:lnSpc>
              <a:spcBef>
                <a:spcPts val="0"/>
              </a:spcBef>
              <a:spcAft>
                <a:spcPts val="1900"/>
              </a:spcAft>
              <a:buFont typeface="Arial" panose="020B0604020202020204" pitchFamily="34" charset="0"/>
              <a:buNone/>
              <a:defRPr sz="1400" kern="1200">
                <a:solidFill>
                  <a:schemeClr val="tx1"/>
                </a:solidFill>
                <a:latin typeface="+mn-lt"/>
                <a:ea typeface="+mn-ea"/>
                <a:cs typeface="+mn-cs"/>
              </a:defRPr>
            </a:lvl2pPr>
            <a:lvl3pPr marL="0" indent="0" algn="l" defTabSz="914400" rtl="0" eaLnBrk="1" latinLnBrk="0" hangingPunct="1">
              <a:lnSpc>
                <a:spcPct val="110000"/>
              </a:lnSpc>
              <a:spcBef>
                <a:spcPts val="0"/>
              </a:spcBef>
              <a:buFont typeface="Arial" panose="020B0604020202020204" pitchFamily="34" charset="0"/>
              <a:buNone/>
              <a:defRPr sz="1400" b="0" kern="1200">
                <a:solidFill>
                  <a:schemeClr val="tx1"/>
                </a:solidFill>
                <a:latin typeface="+mj-lt"/>
                <a:ea typeface="+mn-ea"/>
                <a:cs typeface="+mn-cs"/>
              </a:defRPr>
            </a:lvl3pPr>
            <a:lvl4pPr marL="180000" indent="-180000" algn="l" defTabSz="914400" rtl="0" eaLnBrk="1" latinLnBrk="0" hangingPunct="1">
              <a:lnSpc>
                <a:spcPct val="110000"/>
              </a:lnSpc>
              <a:spcBef>
                <a:spcPts val="0"/>
              </a:spcBef>
              <a:buClr>
                <a:schemeClr val="accent1"/>
              </a:buClr>
              <a:buFont typeface="Wingdings" panose="05000000000000000000" pitchFamily="2" charset="2"/>
              <a:buChar char="§"/>
              <a:defRPr sz="1400" kern="1200">
                <a:solidFill>
                  <a:schemeClr val="tx1"/>
                </a:solidFill>
                <a:latin typeface="+mn-lt"/>
                <a:ea typeface="+mn-ea"/>
                <a:cs typeface="+mn-cs"/>
              </a:defRPr>
            </a:lvl4pPr>
            <a:lvl5pPr marL="36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5pPr>
            <a:lvl6pPr marL="54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6pPr>
            <a:lvl7pPr marL="216000" indent="-216000" algn="l" defTabSz="914400" rtl="0" eaLnBrk="1" latinLnBrk="0" hangingPunct="1">
              <a:lnSpc>
                <a:spcPct val="110000"/>
              </a:lnSpc>
              <a:spcBef>
                <a:spcPts val="0"/>
              </a:spcBef>
              <a:buClr>
                <a:schemeClr val="accent1"/>
              </a:buClr>
              <a:buFont typeface="+mj-lt"/>
              <a:buAutoNum type="arabicPeriod"/>
              <a:defRPr sz="1400" kern="1200">
                <a:solidFill>
                  <a:schemeClr val="tx1"/>
                </a:solidFill>
                <a:latin typeface="+mn-lt"/>
                <a:ea typeface="+mn-ea"/>
                <a:cs typeface="+mn-cs"/>
              </a:defRPr>
            </a:lvl7pPr>
            <a:lvl8pPr marL="432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8pPr>
            <a:lvl9pPr marL="648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9pPr>
          </a:lstStyle>
          <a:p>
            <a:pPr algn="ctr"/>
            <a:r>
              <a:rPr lang="de-DE" sz="1200" dirty="0">
                <a:solidFill>
                  <a:srgbClr val="005B7F"/>
                </a:solidFill>
              </a:rPr>
              <a:t>Signal Quality x </a:t>
            </a:r>
            <a:r>
              <a:rPr lang="de-DE" sz="1200" dirty="0" err="1">
                <a:solidFill>
                  <a:srgbClr val="005B7F"/>
                </a:solidFill>
              </a:rPr>
              <a:t>Distance</a:t>
            </a:r>
            <a:endParaRPr lang="de-DE" sz="1200" dirty="0"/>
          </a:p>
        </p:txBody>
      </p:sp>
    </p:spTree>
    <p:extLst>
      <p:ext uri="{BB962C8B-B14F-4D97-AF65-F5344CB8AC3E}">
        <p14:creationId xmlns:p14="http://schemas.microsoft.com/office/powerpoint/2010/main" val="415235183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a:extLst>
              <a:ext uri="{FF2B5EF4-FFF2-40B4-BE49-F238E27FC236}">
                <a16:creationId xmlns:a16="http://schemas.microsoft.com/office/drawing/2014/main" id="{22464388-2ECA-4EEA-8E18-9F2C9F7BAE36}"/>
              </a:ext>
            </a:extLst>
          </p:cNvPr>
          <p:cNvSpPr>
            <a:spLocks noGrp="1"/>
          </p:cNvSpPr>
          <p:nvPr>
            <p:ph type="title"/>
          </p:nvPr>
        </p:nvSpPr>
        <p:spPr/>
        <p:txBody>
          <a:bodyPr/>
          <a:lstStyle/>
          <a:p>
            <a:r>
              <a:rPr lang="de-DE" dirty="0" err="1"/>
              <a:t>Measurements</a:t>
            </a:r>
            <a:endParaRPr lang="de-DE" dirty="0"/>
          </a:p>
        </p:txBody>
      </p:sp>
      <p:sp>
        <p:nvSpPr>
          <p:cNvPr id="6" name="Textplatzhalter 5">
            <a:extLst>
              <a:ext uri="{FF2B5EF4-FFF2-40B4-BE49-F238E27FC236}">
                <a16:creationId xmlns:a16="http://schemas.microsoft.com/office/drawing/2014/main" id="{9C5B0A39-39BD-4860-A01A-03444D0D13F5}"/>
              </a:ext>
            </a:extLst>
          </p:cNvPr>
          <p:cNvSpPr>
            <a:spLocks noGrp="1"/>
          </p:cNvSpPr>
          <p:nvPr>
            <p:ph type="body" sz="quarter" idx="13"/>
          </p:nvPr>
        </p:nvSpPr>
        <p:spPr/>
        <p:txBody>
          <a:bodyPr/>
          <a:lstStyle/>
          <a:p>
            <a:r>
              <a:rPr lang="de-DE" dirty="0">
                <a:solidFill>
                  <a:srgbClr val="669DB2"/>
                </a:solidFill>
              </a:rPr>
              <a:t>Underground Mine</a:t>
            </a:r>
            <a:endParaRPr lang="en-US" dirty="0">
              <a:solidFill>
                <a:srgbClr val="669DB2"/>
              </a:solidFill>
            </a:endParaRPr>
          </a:p>
        </p:txBody>
      </p:sp>
      <p:sp>
        <p:nvSpPr>
          <p:cNvPr id="12" name="Datumsplatzhalter 2">
            <a:extLst>
              <a:ext uri="{FF2B5EF4-FFF2-40B4-BE49-F238E27FC236}">
                <a16:creationId xmlns:a16="http://schemas.microsoft.com/office/drawing/2014/main" id="{94B02088-815A-8FB7-0933-BD24449BECE3}"/>
              </a:ext>
            </a:extLst>
          </p:cNvPr>
          <p:cNvSpPr txBox="1">
            <a:spLocks/>
          </p:cNvSpPr>
          <p:nvPr/>
        </p:nvSpPr>
        <p:spPr>
          <a:xfrm>
            <a:off x="1972034" y="6155530"/>
            <a:ext cx="929549" cy="702469"/>
          </a:xfrm>
          <a:prstGeom prst="rect">
            <a:avLst/>
          </a:prstGeom>
        </p:spPr>
        <p:txBody>
          <a:bodyPr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sz="800" dirty="0">
                <a:solidFill>
                  <a:prstClr val="black"/>
                </a:solidFill>
                <a:highlight>
                  <a:srgbClr val="FFFFFF"/>
                </a:highlight>
                <a:latin typeface="Frutiger LT Com 45 Light"/>
              </a:rPr>
              <a:t>10.07.2023</a:t>
            </a:r>
            <a:endParaRPr lang="de-DE" sz="800" dirty="0">
              <a:solidFill>
                <a:prstClr val="black"/>
              </a:solidFill>
              <a:highlight>
                <a:srgbClr val="FFFFFF"/>
              </a:highlight>
              <a:latin typeface="Frutiger LT Com 45 Light"/>
            </a:endParaRPr>
          </a:p>
        </p:txBody>
      </p:sp>
      <p:sp>
        <p:nvSpPr>
          <p:cNvPr id="10" name="Textplatzhalter 14">
            <a:extLst>
              <a:ext uri="{FF2B5EF4-FFF2-40B4-BE49-F238E27FC236}">
                <a16:creationId xmlns:a16="http://schemas.microsoft.com/office/drawing/2014/main" id="{8FE879F7-5B64-E331-74F9-0EDF271D8099}"/>
              </a:ext>
            </a:extLst>
          </p:cNvPr>
          <p:cNvSpPr>
            <a:spLocks noGrp="1"/>
          </p:cNvSpPr>
          <p:nvPr>
            <p:ph type="body" sz="quarter" idx="14"/>
          </p:nvPr>
        </p:nvSpPr>
        <p:spPr>
          <a:xfrm>
            <a:off x="990462" y="1561612"/>
            <a:ext cx="5210174" cy="5326971"/>
          </a:xfrm>
        </p:spPr>
        <p:txBody>
          <a:bodyPr/>
          <a:lstStyle/>
          <a:p>
            <a:r>
              <a:rPr lang="en-US" dirty="0">
                <a:solidFill>
                  <a:srgbClr val="005B7F"/>
                </a:solidFill>
              </a:rPr>
              <a:t>What do these results mean?</a:t>
            </a:r>
          </a:p>
          <a:p>
            <a:pPr lvl="4">
              <a:lnSpc>
                <a:spcPct val="150000"/>
              </a:lnSpc>
              <a:buClr>
                <a:srgbClr val="669DB2"/>
              </a:buClr>
            </a:pPr>
            <a:r>
              <a:rPr lang="en-US" dirty="0"/>
              <a:t>Signal quality x distance</a:t>
            </a:r>
          </a:p>
          <a:p>
            <a:pPr lvl="4">
              <a:lnSpc>
                <a:spcPct val="150000"/>
              </a:lnSpc>
              <a:buClr>
                <a:srgbClr val="669DB2"/>
              </a:buClr>
            </a:pPr>
            <a:r>
              <a:rPr lang="en-US" dirty="0"/>
              <a:t>Most consistent: M1 and M4</a:t>
            </a:r>
          </a:p>
          <a:p>
            <a:pPr lvl="4">
              <a:lnSpc>
                <a:spcPct val="150000"/>
              </a:lnSpc>
              <a:buClr>
                <a:srgbClr val="669DB2"/>
              </a:buClr>
            </a:pPr>
            <a:r>
              <a:rPr lang="en-US" dirty="0"/>
              <a:t>Best connectivity: average -64,83 dBm (M5)</a:t>
            </a:r>
          </a:p>
          <a:p>
            <a:pPr lvl="4">
              <a:lnSpc>
                <a:spcPct val="150000"/>
              </a:lnSpc>
              <a:buClr>
                <a:srgbClr val="669DB2"/>
              </a:buClr>
            </a:pPr>
            <a:r>
              <a:rPr lang="en-US" dirty="0"/>
              <a:t>Distribution reason might be:</a:t>
            </a:r>
          </a:p>
          <a:p>
            <a:pPr lvl="5">
              <a:lnSpc>
                <a:spcPct val="150000"/>
              </a:lnSpc>
            </a:pPr>
            <a:r>
              <a:rPr lang="en-US" dirty="0"/>
              <a:t>Location of the server</a:t>
            </a:r>
          </a:p>
          <a:p>
            <a:pPr lvl="5">
              <a:lnSpc>
                <a:spcPct val="150000"/>
              </a:lnSpc>
            </a:pPr>
            <a:r>
              <a:rPr lang="en-US" dirty="0"/>
              <a:t>Geometry of the walls</a:t>
            </a:r>
          </a:p>
          <a:p>
            <a:pPr lvl="5">
              <a:lnSpc>
                <a:spcPct val="150000"/>
              </a:lnSpc>
            </a:pPr>
            <a:r>
              <a:rPr lang="en-US" dirty="0"/>
              <a:t>Physical barriers and metallic structures</a:t>
            </a:r>
          </a:p>
          <a:p>
            <a:pPr lvl="5">
              <a:lnSpc>
                <a:spcPct val="150000"/>
              </a:lnSpc>
            </a:pPr>
            <a:r>
              <a:rPr lang="en-US" dirty="0"/>
              <a:t>Penetration loss, multi-path fading</a:t>
            </a:r>
          </a:p>
          <a:p>
            <a:pPr lvl="5">
              <a:lnSpc>
                <a:spcPct val="150000"/>
              </a:lnSpc>
            </a:pPr>
            <a:endParaRPr lang="en-US" dirty="0"/>
          </a:p>
          <a:p>
            <a:pPr lvl="4">
              <a:lnSpc>
                <a:spcPct val="150000"/>
              </a:lnSpc>
              <a:buClr>
                <a:srgbClr val="669DB2"/>
              </a:buClr>
            </a:pPr>
            <a:r>
              <a:rPr lang="en-US" dirty="0"/>
              <a:t>Latency requirement           </a:t>
            </a:r>
            <a:r>
              <a:rPr lang="en-US" b="1" dirty="0">
                <a:solidFill>
                  <a:srgbClr val="179C7D"/>
                </a:solidFill>
              </a:rPr>
              <a:t>X</a:t>
            </a:r>
          </a:p>
          <a:p>
            <a:pPr lvl="4">
              <a:lnSpc>
                <a:spcPct val="150000"/>
              </a:lnSpc>
              <a:buClr>
                <a:srgbClr val="669DB2"/>
              </a:buClr>
            </a:pPr>
            <a:r>
              <a:rPr lang="en-US" dirty="0"/>
              <a:t>Throughput requirement    </a:t>
            </a:r>
            <a:r>
              <a:rPr lang="en-US" sz="600" dirty="0"/>
              <a:t> </a:t>
            </a:r>
            <a:r>
              <a:rPr lang="en-US" b="0" i="0" dirty="0">
                <a:solidFill>
                  <a:srgbClr val="179C7D"/>
                </a:solidFill>
                <a:effectLst/>
                <a:latin typeface="Google Sans"/>
              </a:rPr>
              <a:t>✔</a:t>
            </a:r>
            <a:endParaRPr lang="en-US" dirty="0">
              <a:solidFill>
                <a:srgbClr val="179C7D"/>
              </a:solidFill>
            </a:endParaRPr>
          </a:p>
          <a:p>
            <a:pPr marL="360000" lvl="5" indent="0">
              <a:lnSpc>
                <a:spcPct val="150000"/>
              </a:lnSpc>
              <a:buNone/>
            </a:pPr>
            <a:endParaRPr lang="en-US" dirty="0"/>
          </a:p>
          <a:p>
            <a:pPr lvl="5">
              <a:lnSpc>
                <a:spcPct val="150000"/>
              </a:lnSpc>
            </a:pPr>
            <a:endParaRPr lang="en-US" dirty="0"/>
          </a:p>
          <a:p>
            <a:pPr lvl="5">
              <a:lnSpc>
                <a:spcPct val="150000"/>
              </a:lnSpc>
            </a:pPr>
            <a:endParaRPr lang="en-US" dirty="0"/>
          </a:p>
          <a:p>
            <a:pPr lvl="5">
              <a:lnSpc>
                <a:spcPct val="150000"/>
              </a:lnSpc>
            </a:pPr>
            <a:endParaRPr lang="en-US" dirty="0"/>
          </a:p>
        </p:txBody>
      </p:sp>
      <p:pic>
        <p:nvPicPr>
          <p:cNvPr id="5" name="Picture 2" descr="LOGO UFBA | Brands of the World™ | Download vector logos and logotypes">
            <a:extLst>
              <a:ext uri="{FF2B5EF4-FFF2-40B4-BE49-F238E27FC236}">
                <a16:creationId xmlns:a16="http://schemas.microsoft.com/office/drawing/2014/main" id="{DA492EEF-7552-1149-DD4E-4AD5254F0E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88088" y="6255617"/>
            <a:ext cx="480915" cy="480915"/>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UFBA no Colégio da Polícia Militar – Dendezeiros, Bahia | Kids Save Lives  Brasil">
            <a:extLst>
              <a:ext uri="{FF2B5EF4-FFF2-40B4-BE49-F238E27FC236}">
                <a16:creationId xmlns:a16="http://schemas.microsoft.com/office/drawing/2014/main" id="{8CE6486C-2A80-D2BB-920B-8D72D9184ED4}"/>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39978" t="24141" r="54"/>
          <a:stretch/>
        </p:blipFill>
        <p:spPr bwMode="auto">
          <a:xfrm>
            <a:off x="7340741" y="6288833"/>
            <a:ext cx="648073" cy="452535"/>
          </a:xfrm>
          <a:prstGeom prst="rect">
            <a:avLst/>
          </a:prstGeom>
          <a:noFill/>
          <a:extLst>
            <a:ext uri="{909E8E84-426E-40DD-AFC4-6F175D3DCCD1}">
              <a14:hiddenFill xmlns:a14="http://schemas.microsoft.com/office/drawing/2010/main">
                <a:solidFill>
                  <a:srgbClr val="FFFFFF"/>
                </a:solidFill>
              </a14:hiddenFill>
            </a:ext>
          </a:extLst>
        </p:spPr>
      </p:pic>
      <p:sp>
        <p:nvSpPr>
          <p:cNvPr id="26" name="Textplatzhalter 6">
            <a:extLst>
              <a:ext uri="{FF2B5EF4-FFF2-40B4-BE49-F238E27FC236}">
                <a16:creationId xmlns:a16="http://schemas.microsoft.com/office/drawing/2014/main" id="{972E6BE2-F9FB-6D87-73BB-974145190443}"/>
              </a:ext>
            </a:extLst>
          </p:cNvPr>
          <p:cNvSpPr txBox="1">
            <a:spLocks/>
          </p:cNvSpPr>
          <p:nvPr/>
        </p:nvSpPr>
        <p:spPr bwMode="gray">
          <a:xfrm>
            <a:off x="1938751" y="141514"/>
            <a:ext cx="8342805" cy="6574972"/>
          </a:xfrm>
          <a:prstGeom prst="rect">
            <a:avLst/>
          </a:prstGeom>
          <a:solidFill>
            <a:srgbClr val="E5EEF2"/>
          </a:solidFill>
        </p:spPr>
        <p:txBody>
          <a:bodyPr lIns="144000" tIns="144000" rIns="144000" bIns="144000" numCol="1" spcCol="360000">
            <a:noAutofit/>
          </a:bodyPr>
          <a:lstStyle>
            <a:lvl1pPr marL="0" indent="0" algn="l" defTabSz="914400" rtl="0" eaLnBrk="1" latinLnBrk="0" hangingPunct="1">
              <a:lnSpc>
                <a:spcPts val="1960"/>
              </a:lnSpc>
              <a:spcBef>
                <a:spcPts val="0"/>
              </a:spcBef>
              <a:spcAft>
                <a:spcPts val="0"/>
              </a:spcAft>
              <a:buFont typeface="Arial" panose="020B0604020202020204" pitchFamily="34" charset="0"/>
              <a:buNone/>
              <a:defRPr sz="1600" b="0" kern="1200">
                <a:solidFill>
                  <a:schemeClr val="bg1"/>
                </a:solidFill>
                <a:latin typeface="+mj-lt"/>
                <a:ea typeface="+mn-ea"/>
                <a:cs typeface="+mn-cs"/>
              </a:defRPr>
            </a:lvl1pPr>
            <a:lvl2pPr marL="0" indent="0" algn="l" defTabSz="914400" rtl="0" eaLnBrk="1" latinLnBrk="0" hangingPunct="1">
              <a:lnSpc>
                <a:spcPts val="1960"/>
              </a:lnSpc>
              <a:spcBef>
                <a:spcPts val="0"/>
              </a:spcBef>
              <a:spcAft>
                <a:spcPts val="0"/>
              </a:spcAft>
              <a:buFont typeface="Arial" panose="020B0604020202020204" pitchFamily="34" charset="0"/>
              <a:buNone/>
              <a:defRPr sz="2080" b="0" kern="1200">
                <a:solidFill>
                  <a:schemeClr val="bg1"/>
                </a:solidFill>
                <a:latin typeface="Frutiger LT Com 75 Black" panose="020B0A03040504030204" pitchFamily="34" charset="0"/>
                <a:ea typeface="+mn-ea"/>
                <a:cs typeface="+mn-cs"/>
              </a:defRPr>
            </a:lvl2pPr>
            <a:lvl3pPr marL="0" indent="0" algn="l" defTabSz="914400" rtl="0" eaLnBrk="1" latinLnBrk="0" hangingPunct="1">
              <a:lnSpc>
                <a:spcPts val="1960"/>
              </a:lnSpc>
              <a:spcBef>
                <a:spcPts val="0"/>
              </a:spcBef>
              <a:buFont typeface="Arial" panose="020B0604020202020204" pitchFamily="34" charset="0"/>
              <a:buNone/>
              <a:defRPr sz="1400" b="0" kern="1200">
                <a:solidFill>
                  <a:schemeClr val="bg1"/>
                </a:solidFill>
                <a:latin typeface="+mj-lt"/>
                <a:ea typeface="+mn-ea"/>
                <a:cs typeface="+mn-cs"/>
              </a:defRPr>
            </a:lvl3pPr>
            <a:lvl4pPr marL="180000" indent="-180000" algn="l" defTabSz="914400" rtl="0" eaLnBrk="1" latinLnBrk="0" hangingPunct="1">
              <a:lnSpc>
                <a:spcPts val="1960"/>
              </a:lnSpc>
              <a:spcBef>
                <a:spcPts val="0"/>
              </a:spcBef>
              <a:buClr>
                <a:schemeClr val="bg1"/>
              </a:buClr>
              <a:buFont typeface="Wingdings" panose="05000000000000000000" pitchFamily="2" charset="2"/>
              <a:buChar char="§"/>
              <a:defRPr sz="1400" kern="1200">
                <a:solidFill>
                  <a:schemeClr val="bg1"/>
                </a:solidFill>
                <a:latin typeface="+mn-lt"/>
                <a:ea typeface="+mn-ea"/>
                <a:cs typeface="+mn-cs"/>
              </a:defRPr>
            </a:lvl4pPr>
            <a:lvl5pPr marL="360000" indent="-180000" algn="l" defTabSz="914400" rtl="0" eaLnBrk="1" latinLnBrk="0" hangingPunct="1">
              <a:lnSpc>
                <a:spcPts val="1960"/>
              </a:lnSpc>
              <a:spcBef>
                <a:spcPts val="0"/>
              </a:spcBef>
              <a:buClr>
                <a:schemeClr val="bg1"/>
              </a:buClr>
              <a:buFont typeface="Wingdings" panose="05000000000000000000" pitchFamily="2" charset="2"/>
              <a:buChar char="§"/>
              <a:defRPr sz="1400" kern="1200">
                <a:solidFill>
                  <a:schemeClr val="bg1"/>
                </a:solidFill>
                <a:latin typeface="+mn-lt"/>
                <a:ea typeface="+mn-ea"/>
                <a:cs typeface="+mn-cs"/>
              </a:defRPr>
            </a:lvl5pPr>
            <a:lvl6pPr marL="540000" indent="-180000" algn="l" defTabSz="914400" rtl="0" eaLnBrk="1" latinLnBrk="0" hangingPunct="1">
              <a:lnSpc>
                <a:spcPts val="1960"/>
              </a:lnSpc>
              <a:spcBef>
                <a:spcPts val="0"/>
              </a:spcBef>
              <a:buClr>
                <a:schemeClr val="bg1"/>
              </a:buClr>
              <a:buFont typeface="Wingdings" panose="05000000000000000000" pitchFamily="2" charset="2"/>
              <a:buChar char="§"/>
              <a:defRPr sz="1400" kern="1200">
                <a:solidFill>
                  <a:schemeClr val="bg1"/>
                </a:solidFill>
                <a:latin typeface="+mn-lt"/>
                <a:ea typeface="+mn-ea"/>
                <a:cs typeface="+mn-cs"/>
              </a:defRPr>
            </a:lvl6pPr>
            <a:lvl7pPr marL="216000" indent="-216000" algn="l" defTabSz="914400" rtl="0" eaLnBrk="1" latinLnBrk="0" hangingPunct="1">
              <a:lnSpc>
                <a:spcPts val="1960"/>
              </a:lnSpc>
              <a:spcBef>
                <a:spcPts val="0"/>
              </a:spcBef>
              <a:buClr>
                <a:schemeClr val="bg1"/>
              </a:buClr>
              <a:buFont typeface="+mj-lt"/>
              <a:buAutoNum type="arabicPeriod"/>
              <a:defRPr sz="1400" kern="1200">
                <a:solidFill>
                  <a:schemeClr val="bg1"/>
                </a:solidFill>
                <a:latin typeface="+mn-lt"/>
                <a:ea typeface="+mn-ea"/>
                <a:cs typeface="+mn-cs"/>
              </a:defRPr>
            </a:lvl7pPr>
            <a:lvl8pPr marL="432000" indent="-216000" algn="l" defTabSz="914400" rtl="0" eaLnBrk="1" latinLnBrk="0" hangingPunct="1">
              <a:lnSpc>
                <a:spcPts val="1960"/>
              </a:lnSpc>
              <a:spcBef>
                <a:spcPts val="0"/>
              </a:spcBef>
              <a:buClr>
                <a:schemeClr val="bg1"/>
              </a:buClr>
              <a:buFont typeface="+mj-lt"/>
              <a:buAutoNum type="arabicPeriod"/>
              <a:defRPr sz="1400" kern="1200">
                <a:solidFill>
                  <a:schemeClr val="bg1"/>
                </a:solidFill>
                <a:latin typeface="+mn-lt"/>
                <a:ea typeface="+mn-ea"/>
                <a:cs typeface="+mn-cs"/>
              </a:defRPr>
            </a:lvl8pPr>
            <a:lvl9pPr marL="648000" indent="-216000" algn="l" defTabSz="914400" rtl="0" eaLnBrk="1" latinLnBrk="0" hangingPunct="1">
              <a:lnSpc>
                <a:spcPts val="1960"/>
              </a:lnSpc>
              <a:spcBef>
                <a:spcPts val="0"/>
              </a:spcBef>
              <a:buClr>
                <a:schemeClr val="bg1"/>
              </a:buClr>
              <a:buFont typeface="+mj-lt"/>
              <a:buAutoNum type="arabicPeriod"/>
              <a:defRPr sz="1400" kern="1200">
                <a:solidFill>
                  <a:schemeClr val="bg1"/>
                </a:solidFill>
                <a:latin typeface="+mn-lt"/>
                <a:ea typeface="+mn-ea"/>
                <a:cs typeface="+mn-cs"/>
              </a:defRPr>
            </a:lvl9pPr>
          </a:lstStyle>
          <a:p>
            <a:endParaRPr lang="de-DE" dirty="0">
              <a:solidFill>
                <a:schemeClr val="accent2"/>
              </a:solidFill>
            </a:endParaRPr>
          </a:p>
        </p:txBody>
      </p:sp>
      <p:graphicFrame>
        <p:nvGraphicFramePr>
          <p:cNvPr id="9" name="Objekt 8" hidden="1">
            <a:extLst>
              <a:ext uri="{FF2B5EF4-FFF2-40B4-BE49-F238E27FC236}">
                <a16:creationId xmlns:a16="http://schemas.microsoft.com/office/drawing/2014/main" id="{A96D7F38-C5AE-4FFA-AC9F-DDD63839CE59}"/>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6" imgW="344" imgH="345" progId="TCLayout.ActiveDocument.1">
                  <p:embed/>
                </p:oleObj>
              </mc:Choice>
              <mc:Fallback>
                <p:oleObj name="think-cell Folie" r:id="rId6" imgW="344" imgH="345" progId="TCLayout.ActiveDocument.1">
                  <p:embed/>
                  <p:pic>
                    <p:nvPicPr>
                      <p:cNvPr id="9" name="Objekt 8" hidden="1">
                        <a:extLst>
                          <a:ext uri="{FF2B5EF4-FFF2-40B4-BE49-F238E27FC236}">
                            <a16:creationId xmlns:a16="http://schemas.microsoft.com/office/drawing/2014/main" id="{A96D7F38-C5AE-4FFA-AC9F-DDD63839CE59}"/>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11" name="Fußzeilenplatzhalter 3">
            <a:extLst>
              <a:ext uri="{FF2B5EF4-FFF2-40B4-BE49-F238E27FC236}">
                <a16:creationId xmlns:a16="http://schemas.microsoft.com/office/drawing/2014/main" id="{0236CC39-E966-6D04-9835-366248C1B461}"/>
              </a:ext>
            </a:extLst>
          </p:cNvPr>
          <p:cNvSpPr txBox="1">
            <a:spLocks/>
          </p:cNvSpPr>
          <p:nvPr/>
        </p:nvSpPr>
        <p:spPr bwMode="gray">
          <a:xfrm>
            <a:off x="2921422" y="6444043"/>
            <a:ext cx="2952000" cy="123111"/>
          </a:xfrm>
          <a:prstGeom prst="rect">
            <a:avLst/>
          </a:prstGeom>
        </p:spPr>
        <p:txBody>
          <a:bodyPr vert="horz" lIns="0" tIns="0" rIns="0" bIns="0" rtlCol="0">
            <a:spAutoFit/>
          </a:bodyPr>
          <a:lstStyle>
            <a:lvl1pPr marL="0" indent="0" algn="l" defTabSz="914400" rtl="0" eaLnBrk="1" latinLnBrk="0" hangingPunct="1">
              <a:lnSpc>
                <a:spcPct val="110000"/>
              </a:lnSpc>
              <a:spcBef>
                <a:spcPts val="0"/>
              </a:spcBef>
              <a:spcAft>
                <a:spcPts val="1900"/>
              </a:spcAft>
              <a:buFont typeface="Arial" panose="020B0604020202020204" pitchFamily="34" charset="0"/>
              <a:buNone/>
              <a:defRPr sz="2000" b="0" kern="1200">
                <a:solidFill>
                  <a:schemeClr val="accent2"/>
                </a:solidFill>
                <a:latin typeface="+mn-lt"/>
                <a:ea typeface="+mn-ea"/>
                <a:cs typeface="+mn-cs"/>
              </a:defRPr>
            </a:lvl1pPr>
            <a:lvl2pPr marL="0" indent="0" algn="l" defTabSz="914400" rtl="0" eaLnBrk="1" latinLnBrk="0" hangingPunct="1">
              <a:lnSpc>
                <a:spcPct val="110000"/>
              </a:lnSpc>
              <a:spcBef>
                <a:spcPts val="0"/>
              </a:spcBef>
              <a:spcAft>
                <a:spcPts val="1900"/>
              </a:spcAft>
              <a:buFont typeface="Arial" panose="020B0604020202020204" pitchFamily="34" charset="0"/>
              <a:buNone/>
              <a:defRPr sz="1400" kern="1200">
                <a:solidFill>
                  <a:schemeClr val="tx1"/>
                </a:solidFill>
                <a:latin typeface="+mn-lt"/>
                <a:ea typeface="+mn-ea"/>
                <a:cs typeface="+mn-cs"/>
              </a:defRPr>
            </a:lvl2pPr>
            <a:lvl3pPr marL="0" indent="0" algn="l" defTabSz="914400" rtl="0" eaLnBrk="1" latinLnBrk="0" hangingPunct="1">
              <a:lnSpc>
                <a:spcPct val="110000"/>
              </a:lnSpc>
              <a:spcBef>
                <a:spcPts val="0"/>
              </a:spcBef>
              <a:buFont typeface="Arial" panose="020B0604020202020204" pitchFamily="34" charset="0"/>
              <a:buNone/>
              <a:defRPr sz="1400" b="0" kern="1200">
                <a:solidFill>
                  <a:schemeClr val="tx1"/>
                </a:solidFill>
                <a:latin typeface="+mj-lt"/>
                <a:ea typeface="+mn-ea"/>
                <a:cs typeface="+mn-cs"/>
              </a:defRPr>
            </a:lvl3pPr>
            <a:lvl4pPr marL="180000" indent="-180000" algn="l" defTabSz="914400" rtl="0" eaLnBrk="1" latinLnBrk="0" hangingPunct="1">
              <a:lnSpc>
                <a:spcPct val="110000"/>
              </a:lnSpc>
              <a:spcBef>
                <a:spcPts val="0"/>
              </a:spcBef>
              <a:buClr>
                <a:schemeClr val="accent1"/>
              </a:buClr>
              <a:buFont typeface="Wingdings" panose="05000000000000000000" pitchFamily="2" charset="2"/>
              <a:buChar char="§"/>
              <a:defRPr sz="1400" kern="1200">
                <a:solidFill>
                  <a:schemeClr val="tx1"/>
                </a:solidFill>
                <a:latin typeface="+mn-lt"/>
                <a:ea typeface="+mn-ea"/>
                <a:cs typeface="+mn-cs"/>
              </a:defRPr>
            </a:lvl4pPr>
            <a:lvl5pPr marL="36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5pPr>
            <a:lvl6pPr marL="54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6pPr>
            <a:lvl7pPr marL="216000" indent="-216000" algn="l" defTabSz="914400" rtl="0" eaLnBrk="1" latinLnBrk="0" hangingPunct="1">
              <a:lnSpc>
                <a:spcPct val="110000"/>
              </a:lnSpc>
              <a:spcBef>
                <a:spcPts val="0"/>
              </a:spcBef>
              <a:buClr>
                <a:schemeClr val="accent1"/>
              </a:buClr>
              <a:buFont typeface="+mj-lt"/>
              <a:buAutoNum type="arabicPeriod"/>
              <a:defRPr sz="1400" kern="1200">
                <a:solidFill>
                  <a:schemeClr val="tx1"/>
                </a:solidFill>
                <a:latin typeface="+mn-lt"/>
                <a:ea typeface="+mn-ea"/>
                <a:cs typeface="+mn-cs"/>
              </a:defRPr>
            </a:lvl7pPr>
            <a:lvl8pPr marL="432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8pPr>
            <a:lvl9pPr marL="648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9pPr>
          </a:lstStyle>
          <a:p>
            <a:pPr>
              <a:lnSpc>
                <a:spcPct val="100000"/>
              </a:lnSpc>
              <a:spcAft>
                <a:spcPts val="0"/>
              </a:spcAft>
              <a:buFontTx/>
              <a:buNone/>
              <a:defRPr/>
            </a:pPr>
            <a:r>
              <a:rPr lang="de-DE" sz="800">
                <a:solidFill>
                  <a:prstClr val="black"/>
                </a:solidFill>
                <a:latin typeface="Frutiger LT Com 45 Light"/>
              </a:rPr>
              <a:t>© Fraunhofer IPT/WZL der RWTH Aachen</a:t>
            </a:r>
            <a:endParaRPr lang="de-DE" sz="800" dirty="0">
              <a:solidFill>
                <a:prstClr val="black"/>
              </a:solidFill>
              <a:latin typeface="Frutiger LT Com 45 Light"/>
            </a:endParaRPr>
          </a:p>
        </p:txBody>
      </p:sp>
      <p:sp>
        <p:nvSpPr>
          <p:cNvPr id="15" name="Slide Number Placeholder 13">
            <a:extLst>
              <a:ext uri="{FF2B5EF4-FFF2-40B4-BE49-F238E27FC236}">
                <a16:creationId xmlns:a16="http://schemas.microsoft.com/office/drawing/2014/main" id="{450C5508-36B0-1311-FF46-3F63694E3130}"/>
              </a:ext>
            </a:extLst>
          </p:cNvPr>
          <p:cNvSpPr>
            <a:spLocks noGrp="1"/>
          </p:cNvSpPr>
          <p:nvPr>
            <p:ph type="sldNum" sz="quarter" idx="4"/>
          </p:nvPr>
        </p:nvSpPr>
        <p:spPr>
          <a:xfrm>
            <a:off x="656276" y="6446123"/>
            <a:ext cx="408932" cy="123112"/>
          </a:xfrm>
        </p:spPr>
        <p:txBody>
          <a:bodyPr/>
          <a:lstStyle/>
          <a:p>
            <a:fld id="{3D81EE41-304C-41C3-8185-350F2275D756}" type="slidenum">
              <a:rPr lang="de-DE" sz="800" smtClean="0"/>
              <a:pPr/>
              <a:t>24</a:t>
            </a:fld>
            <a:r>
              <a:rPr lang="de-DE" sz="800" dirty="0"/>
              <a:t> </a:t>
            </a:r>
          </a:p>
        </p:txBody>
      </p:sp>
      <p:pic>
        <p:nvPicPr>
          <p:cNvPr id="2" name="Picture 1">
            <a:extLst>
              <a:ext uri="{FF2B5EF4-FFF2-40B4-BE49-F238E27FC236}">
                <a16:creationId xmlns:a16="http://schemas.microsoft.com/office/drawing/2014/main" id="{7A13C871-ADDE-BA3E-6350-136DF18A20C4}"/>
              </a:ext>
            </a:extLst>
          </p:cNvPr>
          <p:cNvPicPr>
            <a:picLocks noChangeAspect="1"/>
          </p:cNvPicPr>
          <p:nvPr/>
        </p:nvPicPr>
        <p:blipFill rotWithShape="1">
          <a:blip r:embed="rId8"/>
          <a:srcRect t="11054" b="8368"/>
          <a:stretch/>
        </p:blipFill>
        <p:spPr>
          <a:xfrm>
            <a:off x="2297052" y="424271"/>
            <a:ext cx="7633804" cy="6151188"/>
          </a:xfrm>
          <a:prstGeom prst="rect">
            <a:avLst/>
          </a:prstGeom>
        </p:spPr>
      </p:pic>
      <p:sp>
        <p:nvSpPr>
          <p:cNvPr id="13" name="Textplatzhalter 14">
            <a:extLst>
              <a:ext uri="{FF2B5EF4-FFF2-40B4-BE49-F238E27FC236}">
                <a16:creationId xmlns:a16="http://schemas.microsoft.com/office/drawing/2014/main" id="{F7CDA41B-E1D4-5D1B-A6F2-43626117D846}"/>
              </a:ext>
            </a:extLst>
          </p:cNvPr>
          <p:cNvSpPr txBox="1">
            <a:spLocks/>
          </p:cNvSpPr>
          <p:nvPr/>
        </p:nvSpPr>
        <p:spPr bwMode="gray">
          <a:xfrm>
            <a:off x="1910443" y="174544"/>
            <a:ext cx="8371113" cy="191399"/>
          </a:xfrm>
          <a:prstGeom prst="rect">
            <a:avLst/>
          </a:prstGeom>
        </p:spPr>
        <p:txBody>
          <a:bodyPr vert="horz" wrap="square" lIns="0" tIns="0" rIns="0" bIns="0" rtlCol="0">
            <a:spAutoFit/>
          </a:bodyPr>
          <a:lstStyle>
            <a:lvl1pPr marL="0" indent="0" algn="l" defTabSz="914400" rtl="0" eaLnBrk="1" latinLnBrk="0" hangingPunct="1">
              <a:lnSpc>
                <a:spcPct val="110000"/>
              </a:lnSpc>
              <a:spcBef>
                <a:spcPts val="0"/>
              </a:spcBef>
              <a:spcAft>
                <a:spcPts val="1900"/>
              </a:spcAft>
              <a:buFont typeface="Arial" panose="020B0604020202020204" pitchFamily="34" charset="0"/>
              <a:buNone/>
              <a:defRPr sz="1600" b="0" kern="1200">
                <a:solidFill>
                  <a:schemeClr val="accent1"/>
                </a:solidFill>
                <a:latin typeface="+mj-lt"/>
                <a:ea typeface="+mn-ea"/>
                <a:cs typeface="+mn-cs"/>
              </a:defRPr>
            </a:lvl1pPr>
            <a:lvl2pPr marL="0" indent="0" algn="l" defTabSz="914400" rtl="0" eaLnBrk="1" latinLnBrk="0" hangingPunct="1">
              <a:lnSpc>
                <a:spcPct val="110000"/>
              </a:lnSpc>
              <a:spcBef>
                <a:spcPts val="0"/>
              </a:spcBef>
              <a:spcAft>
                <a:spcPts val="1900"/>
              </a:spcAft>
              <a:buFont typeface="Arial" panose="020B0604020202020204" pitchFamily="34" charset="0"/>
              <a:buNone/>
              <a:defRPr sz="1400" kern="1200">
                <a:solidFill>
                  <a:schemeClr val="tx1"/>
                </a:solidFill>
                <a:latin typeface="+mn-lt"/>
                <a:ea typeface="+mn-ea"/>
                <a:cs typeface="+mn-cs"/>
              </a:defRPr>
            </a:lvl2pPr>
            <a:lvl3pPr marL="0" indent="0" algn="l" defTabSz="914400" rtl="0" eaLnBrk="1" latinLnBrk="0" hangingPunct="1">
              <a:lnSpc>
                <a:spcPct val="110000"/>
              </a:lnSpc>
              <a:spcBef>
                <a:spcPts val="0"/>
              </a:spcBef>
              <a:buFont typeface="Arial" panose="020B0604020202020204" pitchFamily="34" charset="0"/>
              <a:buNone/>
              <a:defRPr sz="1400" b="0" kern="1200">
                <a:solidFill>
                  <a:schemeClr val="tx1"/>
                </a:solidFill>
                <a:latin typeface="+mj-lt"/>
                <a:ea typeface="+mn-ea"/>
                <a:cs typeface="+mn-cs"/>
              </a:defRPr>
            </a:lvl3pPr>
            <a:lvl4pPr marL="180000" indent="-180000" algn="l" defTabSz="914400" rtl="0" eaLnBrk="1" latinLnBrk="0" hangingPunct="1">
              <a:lnSpc>
                <a:spcPct val="110000"/>
              </a:lnSpc>
              <a:spcBef>
                <a:spcPts val="0"/>
              </a:spcBef>
              <a:buClr>
                <a:schemeClr val="accent1"/>
              </a:buClr>
              <a:buFont typeface="Wingdings" panose="05000000000000000000" pitchFamily="2" charset="2"/>
              <a:buChar char="§"/>
              <a:defRPr sz="1400" kern="1200">
                <a:solidFill>
                  <a:schemeClr val="tx1"/>
                </a:solidFill>
                <a:latin typeface="+mn-lt"/>
                <a:ea typeface="+mn-ea"/>
                <a:cs typeface="+mn-cs"/>
              </a:defRPr>
            </a:lvl4pPr>
            <a:lvl5pPr marL="36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5pPr>
            <a:lvl6pPr marL="54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6pPr>
            <a:lvl7pPr marL="216000" indent="-216000" algn="l" defTabSz="914400" rtl="0" eaLnBrk="1" latinLnBrk="0" hangingPunct="1">
              <a:lnSpc>
                <a:spcPct val="110000"/>
              </a:lnSpc>
              <a:spcBef>
                <a:spcPts val="0"/>
              </a:spcBef>
              <a:buClr>
                <a:schemeClr val="accent1"/>
              </a:buClr>
              <a:buFont typeface="+mj-lt"/>
              <a:buAutoNum type="arabicPeriod"/>
              <a:defRPr sz="1400" kern="1200">
                <a:solidFill>
                  <a:schemeClr val="tx1"/>
                </a:solidFill>
                <a:latin typeface="+mn-lt"/>
                <a:ea typeface="+mn-ea"/>
                <a:cs typeface="+mn-cs"/>
              </a:defRPr>
            </a:lvl7pPr>
            <a:lvl8pPr marL="432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8pPr>
            <a:lvl9pPr marL="648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9pPr>
          </a:lstStyle>
          <a:p>
            <a:pPr algn="ctr"/>
            <a:r>
              <a:rPr lang="de-DE" sz="1200" dirty="0">
                <a:solidFill>
                  <a:srgbClr val="005B7F"/>
                </a:solidFill>
              </a:rPr>
              <a:t>Signal Quality x </a:t>
            </a:r>
            <a:r>
              <a:rPr lang="de-DE" sz="1200" dirty="0" err="1">
                <a:solidFill>
                  <a:srgbClr val="005B7F"/>
                </a:solidFill>
              </a:rPr>
              <a:t>Distance</a:t>
            </a:r>
            <a:endParaRPr lang="de-DE" sz="1200" dirty="0"/>
          </a:p>
        </p:txBody>
      </p:sp>
    </p:spTree>
    <p:extLst>
      <p:ext uri="{BB962C8B-B14F-4D97-AF65-F5344CB8AC3E}">
        <p14:creationId xmlns:p14="http://schemas.microsoft.com/office/powerpoint/2010/main" val="3205727199"/>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Objekt 8" hidden="1">
            <a:extLst>
              <a:ext uri="{FF2B5EF4-FFF2-40B4-BE49-F238E27FC236}">
                <a16:creationId xmlns:a16="http://schemas.microsoft.com/office/drawing/2014/main" id="{A96D7F38-C5AE-4FFA-AC9F-DDD63839CE59}"/>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344" imgH="345" progId="TCLayout.ActiveDocument.1">
                  <p:embed/>
                </p:oleObj>
              </mc:Choice>
              <mc:Fallback>
                <p:oleObj name="think-cell Folie" r:id="rId4" imgW="344" imgH="345" progId="TCLayout.ActiveDocument.1">
                  <p:embed/>
                  <p:pic>
                    <p:nvPicPr>
                      <p:cNvPr id="9" name="Objekt 8" hidden="1">
                        <a:extLst>
                          <a:ext uri="{FF2B5EF4-FFF2-40B4-BE49-F238E27FC236}">
                            <a16:creationId xmlns:a16="http://schemas.microsoft.com/office/drawing/2014/main" id="{A96D7F38-C5AE-4FFA-AC9F-DDD63839CE59}"/>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7" name="Titel 6">
            <a:extLst>
              <a:ext uri="{FF2B5EF4-FFF2-40B4-BE49-F238E27FC236}">
                <a16:creationId xmlns:a16="http://schemas.microsoft.com/office/drawing/2014/main" id="{22464388-2ECA-4EEA-8E18-9F2C9F7BAE36}"/>
              </a:ext>
            </a:extLst>
          </p:cNvPr>
          <p:cNvSpPr>
            <a:spLocks noGrp="1"/>
          </p:cNvSpPr>
          <p:nvPr>
            <p:ph type="title"/>
          </p:nvPr>
        </p:nvSpPr>
        <p:spPr/>
        <p:txBody>
          <a:bodyPr/>
          <a:lstStyle/>
          <a:p>
            <a:r>
              <a:rPr lang="de-DE" dirty="0" err="1"/>
              <a:t>Measurements</a:t>
            </a:r>
            <a:endParaRPr lang="de-DE" dirty="0"/>
          </a:p>
        </p:txBody>
      </p:sp>
      <p:sp>
        <p:nvSpPr>
          <p:cNvPr id="6" name="Textplatzhalter 5">
            <a:extLst>
              <a:ext uri="{FF2B5EF4-FFF2-40B4-BE49-F238E27FC236}">
                <a16:creationId xmlns:a16="http://schemas.microsoft.com/office/drawing/2014/main" id="{9C5B0A39-39BD-4860-A01A-03444D0D13F5}"/>
              </a:ext>
            </a:extLst>
          </p:cNvPr>
          <p:cNvSpPr>
            <a:spLocks noGrp="1"/>
          </p:cNvSpPr>
          <p:nvPr>
            <p:ph type="body" sz="quarter" idx="13"/>
          </p:nvPr>
        </p:nvSpPr>
        <p:spPr/>
        <p:txBody>
          <a:bodyPr/>
          <a:lstStyle/>
          <a:p>
            <a:r>
              <a:rPr lang="de-DE" dirty="0">
                <a:solidFill>
                  <a:srgbClr val="669DB2"/>
                </a:solidFill>
              </a:rPr>
              <a:t>Underground Mine</a:t>
            </a:r>
            <a:endParaRPr lang="en-US" dirty="0">
              <a:solidFill>
                <a:srgbClr val="669DB2"/>
              </a:solidFill>
            </a:endParaRPr>
          </a:p>
        </p:txBody>
      </p:sp>
      <p:sp>
        <p:nvSpPr>
          <p:cNvPr id="4" name="Textplatzhalter 6">
            <a:extLst>
              <a:ext uri="{FF2B5EF4-FFF2-40B4-BE49-F238E27FC236}">
                <a16:creationId xmlns:a16="http://schemas.microsoft.com/office/drawing/2014/main" id="{2E1F5F09-CB89-9AB6-9A01-AA82CD3A9029}"/>
              </a:ext>
            </a:extLst>
          </p:cNvPr>
          <p:cNvSpPr txBox="1">
            <a:spLocks/>
          </p:cNvSpPr>
          <p:nvPr/>
        </p:nvSpPr>
        <p:spPr bwMode="gray">
          <a:xfrm>
            <a:off x="5513560" y="685800"/>
            <a:ext cx="6199015" cy="5120620"/>
          </a:xfrm>
          <a:prstGeom prst="rect">
            <a:avLst/>
          </a:prstGeom>
          <a:solidFill>
            <a:srgbClr val="E5EEF2"/>
          </a:solidFill>
        </p:spPr>
        <p:txBody>
          <a:bodyPr lIns="144000" tIns="144000" rIns="144000" bIns="144000" numCol="1" spcCol="360000">
            <a:noAutofit/>
          </a:bodyPr>
          <a:lstStyle>
            <a:lvl1pPr marL="0" indent="0" algn="l" defTabSz="914400" rtl="0" eaLnBrk="1" latinLnBrk="0" hangingPunct="1">
              <a:lnSpc>
                <a:spcPts val="1960"/>
              </a:lnSpc>
              <a:spcBef>
                <a:spcPts val="0"/>
              </a:spcBef>
              <a:spcAft>
                <a:spcPts val="0"/>
              </a:spcAft>
              <a:buFont typeface="Arial" panose="020B0604020202020204" pitchFamily="34" charset="0"/>
              <a:buNone/>
              <a:defRPr sz="1600" b="0" kern="1200">
                <a:solidFill>
                  <a:schemeClr val="bg1"/>
                </a:solidFill>
                <a:latin typeface="+mj-lt"/>
                <a:ea typeface="+mn-ea"/>
                <a:cs typeface="+mn-cs"/>
              </a:defRPr>
            </a:lvl1pPr>
            <a:lvl2pPr marL="0" indent="0" algn="l" defTabSz="914400" rtl="0" eaLnBrk="1" latinLnBrk="0" hangingPunct="1">
              <a:lnSpc>
                <a:spcPts val="1960"/>
              </a:lnSpc>
              <a:spcBef>
                <a:spcPts val="0"/>
              </a:spcBef>
              <a:spcAft>
                <a:spcPts val="0"/>
              </a:spcAft>
              <a:buFont typeface="Arial" panose="020B0604020202020204" pitchFamily="34" charset="0"/>
              <a:buNone/>
              <a:defRPr sz="2080" b="0" kern="1200">
                <a:solidFill>
                  <a:schemeClr val="bg1"/>
                </a:solidFill>
                <a:latin typeface="Frutiger LT Com 75 Black" panose="020B0A03040504030204" pitchFamily="34" charset="0"/>
                <a:ea typeface="+mn-ea"/>
                <a:cs typeface="+mn-cs"/>
              </a:defRPr>
            </a:lvl2pPr>
            <a:lvl3pPr marL="0" indent="0" algn="l" defTabSz="914400" rtl="0" eaLnBrk="1" latinLnBrk="0" hangingPunct="1">
              <a:lnSpc>
                <a:spcPts val="1960"/>
              </a:lnSpc>
              <a:spcBef>
                <a:spcPts val="0"/>
              </a:spcBef>
              <a:buFont typeface="Arial" panose="020B0604020202020204" pitchFamily="34" charset="0"/>
              <a:buNone/>
              <a:defRPr sz="1400" b="0" kern="1200">
                <a:solidFill>
                  <a:schemeClr val="bg1"/>
                </a:solidFill>
                <a:latin typeface="+mj-lt"/>
                <a:ea typeface="+mn-ea"/>
                <a:cs typeface="+mn-cs"/>
              </a:defRPr>
            </a:lvl3pPr>
            <a:lvl4pPr marL="180000" indent="-180000" algn="l" defTabSz="914400" rtl="0" eaLnBrk="1" latinLnBrk="0" hangingPunct="1">
              <a:lnSpc>
                <a:spcPts val="1960"/>
              </a:lnSpc>
              <a:spcBef>
                <a:spcPts val="0"/>
              </a:spcBef>
              <a:buClr>
                <a:schemeClr val="bg1"/>
              </a:buClr>
              <a:buFont typeface="Wingdings" panose="05000000000000000000" pitchFamily="2" charset="2"/>
              <a:buChar char="§"/>
              <a:defRPr sz="1400" kern="1200">
                <a:solidFill>
                  <a:schemeClr val="bg1"/>
                </a:solidFill>
                <a:latin typeface="+mn-lt"/>
                <a:ea typeface="+mn-ea"/>
                <a:cs typeface="+mn-cs"/>
              </a:defRPr>
            </a:lvl4pPr>
            <a:lvl5pPr marL="360000" indent="-180000" algn="l" defTabSz="914400" rtl="0" eaLnBrk="1" latinLnBrk="0" hangingPunct="1">
              <a:lnSpc>
                <a:spcPts val="1960"/>
              </a:lnSpc>
              <a:spcBef>
                <a:spcPts val="0"/>
              </a:spcBef>
              <a:buClr>
                <a:schemeClr val="bg1"/>
              </a:buClr>
              <a:buFont typeface="Wingdings" panose="05000000000000000000" pitchFamily="2" charset="2"/>
              <a:buChar char="§"/>
              <a:defRPr sz="1400" kern="1200">
                <a:solidFill>
                  <a:schemeClr val="bg1"/>
                </a:solidFill>
                <a:latin typeface="+mn-lt"/>
                <a:ea typeface="+mn-ea"/>
                <a:cs typeface="+mn-cs"/>
              </a:defRPr>
            </a:lvl5pPr>
            <a:lvl6pPr marL="540000" indent="-180000" algn="l" defTabSz="914400" rtl="0" eaLnBrk="1" latinLnBrk="0" hangingPunct="1">
              <a:lnSpc>
                <a:spcPts val="1960"/>
              </a:lnSpc>
              <a:spcBef>
                <a:spcPts val="0"/>
              </a:spcBef>
              <a:buClr>
                <a:schemeClr val="bg1"/>
              </a:buClr>
              <a:buFont typeface="Wingdings" panose="05000000000000000000" pitchFamily="2" charset="2"/>
              <a:buChar char="§"/>
              <a:defRPr sz="1400" kern="1200">
                <a:solidFill>
                  <a:schemeClr val="bg1"/>
                </a:solidFill>
                <a:latin typeface="+mn-lt"/>
                <a:ea typeface="+mn-ea"/>
                <a:cs typeface="+mn-cs"/>
              </a:defRPr>
            </a:lvl6pPr>
            <a:lvl7pPr marL="216000" indent="-216000" algn="l" defTabSz="914400" rtl="0" eaLnBrk="1" latinLnBrk="0" hangingPunct="1">
              <a:lnSpc>
                <a:spcPts val="1960"/>
              </a:lnSpc>
              <a:spcBef>
                <a:spcPts val="0"/>
              </a:spcBef>
              <a:buClr>
                <a:schemeClr val="bg1"/>
              </a:buClr>
              <a:buFont typeface="+mj-lt"/>
              <a:buAutoNum type="arabicPeriod"/>
              <a:defRPr sz="1400" kern="1200">
                <a:solidFill>
                  <a:schemeClr val="bg1"/>
                </a:solidFill>
                <a:latin typeface="+mn-lt"/>
                <a:ea typeface="+mn-ea"/>
                <a:cs typeface="+mn-cs"/>
              </a:defRPr>
            </a:lvl7pPr>
            <a:lvl8pPr marL="432000" indent="-216000" algn="l" defTabSz="914400" rtl="0" eaLnBrk="1" latinLnBrk="0" hangingPunct="1">
              <a:lnSpc>
                <a:spcPts val="1960"/>
              </a:lnSpc>
              <a:spcBef>
                <a:spcPts val="0"/>
              </a:spcBef>
              <a:buClr>
                <a:schemeClr val="bg1"/>
              </a:buClr>
              <a:buFont typeface="+mj-lt"/>
              <a:buAutoNum type="arabicPeriod"/>
              <a:defRPr sz="1400" kern="1200">
                <a:solidFill>
                  <a:schemeClr val="bg1"/>
                </a:solidFill>
                <a:latin typeface="+mn-lt"/>
                <a:ea typeface="+mn-ea"/>
                <a:cs typeface="+mn-cs"/>
              </a:defRPr>
            </a:lvl8pPr>
            <a:lvl9pPr marL="648000" indent="-216000" algn="l" defTabSz="914400" rtl="0" eaLnBrk="1" latinLnBrk="0" hangingPunct="1">
              <a:lnSpc>
                <a:spcPts val="1960"/>
              </a:lnSpc>
              <a:spcBef>
                <a:spcPts val="0"/>
              </a:spcBef>
              <a:buClr>
                <a:schemeClr val="bg1"/>
              </a:buClr>
              <a:buFont typeface="+mj-lt"/>
              <a:buAutoNum type="arabicPeriod"/>
              <a:defRPr sz="1400" kern="1200">
                <a:solidFill>
                  <a:schemeClr val="bg1"/>
                </a:solidFill>
                <a:latin typeface="+mn-lt"/>
                <a:ea typeface="+mn-ea"/>
                <a:cs typeface="+mn-cs"/>
              </a:defRPr>
            </a:lvl9pPr>
          </a:lstStyle>
          <a:p>
            <a:endParaRPr lang="de-DE" dirty="0">
              <a:solidFill>
                <a:schemeClr val="accent2"/>
              </a:solidFill>
            </a:endParaRPr>
          </a:p>
        </p:txBody>
      </p:sp>
      <p:pic>
        <p:nvPicPr>
          <p:cNvPr id="8" name="Picture 7">
            <a:extLst>
              <a:ext uri="{FF2B5EF4-FFF2-40B4-BE49-F238E27FC236}">
                <a16:creationId xmlns:a16="http://schemas.microsoft.com/office/drawing/2014/main" id="{699668C1-6122-9CA5-81CC-296491AD911E}"/>
              </a:ext>
            </a:extLst>
          </p:cNvPr>
          <p:cNvPicPr>
            <a:picLocks noChangeAspect="1"/>
          </p:cNvPicPr>
          <p:nvPr/>
        </p:nvPicPr>
        <p:blipFill rotWithShape="1">
          <a:blip r:embed="rId6"/>
          <a:srcRect t="11054" b="8368"/>
          <a:stretch/>
        </p:blipFill>
        <p:spPr>
          <a:xfrm>
            <a:off x="5786557" y="968557"/>
            <a:ext cx="5653020" cy="4555106"/>
          </a:xfrm>
          <a:prstGeom prst="rect">
            <a:avLst/>
          </a:prstGeom>
        </p:spPr>
      </p:pic>
      <p:pic>
        <p:nvPicPr>
          <p:cNvPr id="3" name="Picture 2" descr="UFBA no Colégio da Polícia Militar – Dendezeiros, Bahia | Kids Save Lives  Brasil">
            <a:extLst>
              <a:ext uri="{FF2B5EF4-FFF2-40B4-BE49-F238E27FC236}">
                <a16:creationId xmlns:a16="http://schemas.microsoft.com/office/drawing/2014/main" id="{8CE6486C-2A80-D2BB-920B-8D72D9184ED4}"/>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39978" t="24141" r="54"/>
          <a:stretch/>
        </p:blipFill>
        <p:spPr bwMode="auto">
          <a:xfrm>
            <a:off x="7340741" y="6288833"/>
            <a:ext cx="648073" cy="45253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LOGO UFBA | Brands of the World™ | Download vector logos and logotypes">
            <a:extLst>
              <a:ext uri="{FF2B5EF4-FFF2-40B4-BE49-F238E27FC236}">
                <a16:creationId xmlns:a16="http://schemas.microsoft.com/office/drawing/2014/main" id="{DA492EEF-7552-1149-DD4E-4AD5254F0E46}"/>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888088" y="6255617"/>
            <a:ext cx="480915" cy="480915"/>
          </a:xfrm>
          <a:prstGeom prst="rect">
            <a:avLst/>
          </a:prstGeom>
          <a:noFill/>
          <a:extLst>
            <a:ext uri="{909E8E84-426E-40DD-AFC4-6F175D3DCCD1}">
              <a14:hiddenFill xmlns:a14="http://schemas.microsoft.com/office/drawing/2010/main">
                <a:solidFill>
                  <a:srgbClr val="FFFFFF"/>
                </a:solidFill>
              </a14:hiddenFill>
            </a:ext>
          </a:extLst>
        </p:spPr>
      </p:pic>
      <p:sp>
        <p:nvSpPr>
          <p:cNvPr id="11" name="Fußzeilenplatzhalter 3">
            <a:extLst>
              <a:ext uri="{FF2B5EF4-FFF2-40B4-BE49-F238E27FC236}">
                <a16:creationId xmlns:a16="http://schemas.microsoft.com/office/drawing/2014/main" id="{0236CC39-E966-6D04-9835-366248C1B461}"/>
              </a:ext>
            </a:extLst>
          </p:cNvPr>
          <p:cNvSpPr txBox="1">
            <a:spLocks/>
          </p:cNvSpPr>
          <p:nvPr/>
        </p:nvSpPr>
        <p:spPr bwMode="gray">
          <a:xfrm>
            <a:off x="2921422" y="6444043"/>
            <a:ext cx="2952000" cy="123111"/>
          </a:xfrm>
          <a:prstGeom prst="rect">
            <a:avLst/>
          </a:prstGeom>
        </p:spPr>
        <p:txBody>
          <a:bodyPr vert="horz" lIns="0" tIns="0" rIns="0" bIns="0" rtlCol="0">
            <a:spAutoFit/>
          </a:bodyPr>
          <a:lstStyle>
            <a:lvl1pPr marL="0" indent="0" algn="l" defTabSz="914400" rtl="0" eaLnBrk="1" latinLnBrk="0" hangingPunct="1">
              <a:lnSpc>
                <a:spcPct val="110000"/>
              </a:lnSpc>
              <a:spcBef>
                <a:spcPts val="0"/>
              </a:spcBef>
              <a:spcAft>
                <a:spcPts val="1900"/>
              </a:spcAft>
              <a:buFont typeface="Arial" panose="020B0604020202020204" pitchFamily="34" charset="0"/>
              <a:buNone/>
              <a:defRPr sz="2000" b="0" kern="1200">
                <a:solidFill>
                  <a:schemeClr val="accent2"/>
                </a:solidFill>
                <a:latin typeface="+mn-lt"/>
                <a:ea typeface="+mn-ea"/>
                <a:cs typeface="+mn-cs"/>
              </a:defRPr>
            </a:lvl1pPr>
            <a:lvl2pPr marL="0" indent="0" algn="l" defTabSz="914400" rtl="0" eaLnBrk="1" latinLnBrk="0" hangingPunct="1">
              <a:lnSpc>
                <a:spcPct val="110000"/>
              </a:lnSpc>
              <a:spcBef>
                <a:spcPts val="0"/>
              </a:spcBef>
              <a:spcAft>
                <a:spcPts val="1900"/>
              </a:spcAft>
              <a:buFont typeface="Arial" panose="020B0604020202020204" pitchFamily="34" charset="0"/>
              <a:buNone/>
              <a:defRPr sz="1400" kern="1200">
                <a:solidFill>
                  <a:schemeClr val="tx1"/>
                </a:solidFill>
                <a:latin typeface="+mn-lt"/>
                <a:ea typeface="+mn-ea"/>
                <a:cs typeface="+mn-cs"/>
              </a:defRPr>
            </a:lvl2pPr>
            <a:lvl3pPr marL="0" indent="0" algn="l" defTabSz="914400" rtl="0" eaLnBrk="1" latinLnBrk="0" hangingPunct="1">
              <a:lnSpc>
                <a:spcPct val="110000"/>
              </a:lnSpc>
              <a:spcBef>
                <a:spcPts val="0"/>
              </a:spcBef>
              <a:buFont typeface="Arial" panose="020B0604020202020204" pitchFamily="34" charset="0"/>
              <a:buNone/>
              <a:defRPr sz="1400" b="0" kern="1200">
                <a:solidFill>
                  <a:schemeClr val="tx1"/>
                </a:solidFill>
                <a:latin typeface="+mj-lt"/>
                <a:ea typeface="+mn-ea"/>
                <a:cs typeface="+mn-cs"/>
              </a:defRPr>
            </a:lvl3pPr>
            <a:lvl4pPr marL="180000" indent="-180000" algn="l" defTabSz="914400" rtl="0" eaLnBrk="1" latinLnBrk="0" hangingPunct="1">
              <a:lnSpc>
                <a:spcPct val="110000"/>
              </a:lnSpc>
              <a:spcBef>
                <a:spcPts val="0"/>
              </a:spcBef>
              <a:buClr>
                <a:schemeClr val="accent1"/>
              </a:buClr>
              <a:buFont typeface="Wingdings" panose="05000000000000000000" pitchFamily="2" charset="2"/>
              <a:buChar char="§"/>
              <a:defRPr sz="1400" kern="1200">
                <a:solidFill>
                  <a:schemeClr val="tx1"/>
                </a:solidFill>
                <a:latin typeface="+mn-lt"/>
                <a:ea typeface="+mn-ea"/>
                <a:cs typeface="+mn-cs"/>
              </a:defRPr>
            </a:lvl4pPr>
            <a:lvl5pPr marL="36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5pPr>
            <a:lvl6pPr marL="54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6pPr>
            <a:lvl7pPr marL="216000" indent="-216000" algn="l" defTabSz="914400" rtl="0" eaLnBrk="1" latinLnBrk="0" hangingPunct="1">
              <a:lnSpc>
                <a:spcPct val="110000"/>
              </a:lnSpc>
              <a:spcBef>
                <a:spcPts val="0"/>
              </a:spcBef>
              <a:buClr>
                <a:schemeClr val="accent1"/>
              </a:buClr>
              <a:buFont typeface="+mj-lt"/>
              <a:buAutoNum type="arabicPeriod"/>
              <a:defRPr sz="1400" kern="1200">
                <a:solidFill>
                  <a:schemeClr val="tx1"/>
                </a:solidFill>
                <a:latin typeface="+mn-lt"/>
                <a:ea typeface="+mn-ea"/>
                <a:cs typeface="+mn-cs"/>
              </a:defRPr>
            </a:lvl7pPr>
            <a:lvl8pPr marL="432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8pPr>
            <a:lvl9pPr marL="648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9pPr>
          </a:lstStyle>
          <a:p>
            <a:pPr>
              <a:lnSpc>
                <a:spcPct val="100000"/>
              </a:lnSpc>
              <a:spcAft>
                <a:spcPts val="0"/>
              </a:spcAft>
              <a:buFontTx/>
              <a:buNone/>
              <a:defRPr/>
            </a:pPr>
            <a:r>
              <a:rPr lang="de-DE" sz="800">
                <a:solidFill>
                  <a:prstClr val="black"/>
                </a:solidFill>
                <a:latin typeface="Frutiger LT Com 45 Light"/>
              </a:rPr>
              <a:t>© Fraunhofer IPT/WZL der RWTH Aachen</a:t>
            </a:r>
            <a:endParaRPr lang="de-DE" sz="800" dirty="0">
              <a:solidFill>
                <a:prstClr val="black"/>
              </a:solidFill>
              <a:latin typeface="Frutiger LT Com 45 Light"/>
            </a:endParaRPr>
          </a:p>
        </p:txBody>
      </p:sp>
      <p:sp>
        <p:nvSpPr>
          <p:cNvPr id="12" name="Datumsplatzhalter 2">
            <a:extLst>
              <a:ext uri="{FF2B5EF4-FFF2-40B4-BE49-F238E27FC236}">
                <a16:creationId xmlns:a16="http://schemas.microsoft.com/office/drawing/2014/main" id="{94B02088-815A-8FB7-0933-BD24449BECE3}"/>
              </a:ext>
            </a:extLst>
          </p:cNvPr>
          <p:cNvSpPr txBox="1">
            <a:spLocks/>
          </p:cNvSpPr>
          <p:nvPr/>
        </p:nvSpPr>
        <p:spPr>
          <a:xfrm>
            <a:off x="1972034" y="6155530"/>
            <a:ext cx="929549" cy="702469"/>
          </a:xfrm>
          <a:prstGeom prst="rect">
            <a:avLst/>
          </a:prstGeom>
        </p:spPr>
        <p:txBody>
          <a:bodyPr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sz="800" dirty="0">
                <a:solidFill>
                  <a:prstClr val="black"/>
                </a:solidFill>
                <a:highlight>
                  <a:srgbClr val="FFFFFF"/>
                </a:highlight>
                <a:latin typeface="Frutiger LT Com 45 Light"/>
              </a:rPr>
              <a:t>10.07.2023</a:t>
            </a:r>
            <a:endParaRPr lang="de-DE" sz="800" dirty="0">
              <a:solidFill>
                <a:prstClr val="black"/>
              </a:solidFill>
              <a:highlight>
                <a:srgbClr val="FFFFFF"/>
              </a:highlight>
              <a:latin typeface="Frutiger LT Com 45 Light"/>
            </a:endParaRPr>
          </a:p>
        </p:txBody>
      </p:sp>
      <p:sp>
        <p:nvSpPr>
          <p:cNvPr id="15" name="Slide Number Placeholder 13">
            <a:extLst>
              <a:ext uri="{FF2B5EF4-FFF2-40B4-BE49-F238E27FC236}">
                <a16:creationId xmlns:a16="http://schemas.microsoft.com/office/drawing/2014/main" id="{450C5508-36B0-1311-FF46-3F63694E3130}"/>
              </a:ext>
            </a:extLst>
          </p:cNvPr>
          <p:cNvSpPr>
            <a:spLocks noGrp="1"/>
          </p:cNvSpPr>
          <p:nvPr>
            <p:ph type="sldNum" sz="quarter" idx="4"/>
          </p:nvPr>
        </p:nvSpPr>
        <p:spPr>
          <a:xfrm>
            <a:off x="656276" y="6446123"/>
            <a:ext cx="408932" cy="123112"/>
          </a:xfrm>
        </p:spPr>
        <p:txBody>
          <a:bodyPr/>
          <a:lstStyle/>
          <a:p>
            <a:fld id="{3D81EE41-304C-41C3-8185-350F2275D756}" type="slidenum">
              <a:rPr lang="de-DE" sz="800" smtClean="0"/>
              <a:pPr/>
              <a:t>25</a:t>
            </a:fld>
            <a:r>
              <a:rPr lang="de-DE" sz="800" dirty="0"/>
              <a:t> </a:t>
            </a:r>
          </a:p>
        </p:txBody>
      </p:sp>
      <p:sp>
        <p:nvSpPr>
          <p:cNvPr id="16" name="Textplatzhalter 14">
            <a:extLst>
              <a:ext uri="{FF2B5EF4-FFF2-40B4-BE49-F238E27FC236}">
                <a16:creationId xmlns:a16="http://schemas.microsoft.com/office/drawing/2014/main" id="{DBA3CFCE-0F68-EB24-8FE5-5AF23C021022}"/>
              </a:ext>
            </a:extLst>
          </p:cNvPr>
          <p:cNvSpPr txBox="1">
            <a:spLocks/>
          </p:cNvSpPr>
          <p:nvPr/>
        </p:nvSpPr>
        <p:spPr bwMode="gray">
          <a:xfrm>
            <a:off x="5513560" y="718829"/>
            <a:ext cx="6199015" cy="191399"/>
          </a:xfrm>
          <a:prstGeom prst="rect">
            <a:avLst/>
          </a:prstGeom>
        </p:spPr>
        <p:txBody>
          <a:bodyPr vert="horz" wrap="square" lIns="0" tIns="0" rIns="0" bIns="0" rtlCol="0">
            <a:spAutoFit/>
          </a:bodyPr>
          <a:lstStyle>
            <a:lvl1pPr marL="0" indent="0" algn="l" defTabSz="914400" rtl="0" eaLnBrk="1" latinLnBrk="0" hangingPunct="1">
              <a:lnSpc>
                <a:spcPct val="110000"/>
              </a:lnSpc>
              <a:spcBef>
                <a:spcPts val="0"/>
              </a:spcBef>
              <a:spcAft>
                <a:spcPts val="1900"/>
              </a:spcAft>
              <a:buFont typeface="Arial" panose="020B0604020202020204" pitchFamily="34" charset="0"/>
              <a:buNone/>
              <a:defRPr sz="1600" b="0" kern="1200">
                <a:solidFill>
                  <a:schemeClr val="accent1"/>
                </a:solidFill>
                <a:latin typeface="+mj-lt"/>
                <a:ea typeface="+mn-ea"/>
                <a:cs typeface="+mn-cs"/>
              </a:defRPr>
            </a:lvl1pPr>
            <a:lvl2pPr marL="0" indent="0" algn="l" defTabSz="914400" rtl="0" eaLnBrk="1" latinLnBrk="0" hangingPunct="1">
              <a:lnSpc>
                <a:spcPct val="110000"/>
              </a:lnSpc>
              <a:spcBef>
                <a:spcPts val="0"/>
              </a:spcBef>
              <a:spcAft>
                <a:spcPts val="1900"/>
              </a:spcAft>
              <a:buFont typeface="Arial" panose="020B0604020202020204" pitchFamily="34" charset="0"/>
              <a:buNone/>
              <a:defRPr sz="1400" kern="1200">
                <a:solidFill>
                  <a:schemeClr val="tx1"/>
                </a:solidFill>
                <a:latin typeface="+mn-lt"/>
                <a:ea typeface="+mn-ea"/>
                <a:cs typeface="+mn-cs"/>
              </a:defRPr>
            </a:lvl2pPr>
            <a:lvl3pPr marL="0" indent="0" algn="l" defTabSz="914400" rtl="0" eaLnBrk="1" latinLnBrk="0" hangingPunct="1">
              <a:lnSpc>
                <a:spcPct val="110000"/>
              </a:lnSpc>
              <a:spcBef>
                <a:spcPts val="0"/>
              </a:spcBef>
              <a:buFont typeface="Arial" panose="020B0604020202020204" pitchFamily="34" charset="0"/>
              <a:buNone/>
              <a:defRPr sz="1400" b="0" kern="1200">
                <a:solidFill>
                  <a:schemeClr val="tx1"/>
                </a:solidFill>
                <a:latin typeface="+mj-lt"/>
                <a:ea typeface="+mn-ea"/>
                <a:cs typeface="+mn-cs"/>
              </a:defRPr>
            </a:lvl3pPr>
            <a:lvl4pPr marL="180000" indent="-180000" algn="l" defTabSz="914400" rtl="0" eaLnBrk="1" latinLnBrk="0" hangingPunct="1">
              <a:lnSpc>
                <a:spcPct val="110000"/>
              </a:lnSpc>
              <a:spcBef>
                <a:spcPts val="0"/>
              </a:spcBef>
              <a:buClr>
                <a:schemeClr val="accent1"/>
              </a:buClr>
              <a:buFont typeface="Wingdings" panose="05000000000000000000" pitchFamily="2" charset="2"/>
              <a:buChar char="§"/>
              <a:defRPr sz="1400" kern="1200">
                <a:solidFill>
                  <a:schemeClr val="tx1"/>
                </a:solidFill>
                <a:latin typeface="+mn-lt"/>
                <a:ea typeface="+mn-ea"/>
                <a:cs typeface="+mn-cs"/>
              </a:defRPr>
            </a:lvl4pPr>
            <a:lvl5pPr marL="36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5pPr>
            <a:lvl6pPr marL="54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6pPr>
            <a:lvl7pPr marL="216000" indent="-216000" algn="l" defTabSz="914400" rtl="0" eaLnBrk="1" latinLnBrk="0" hangingPunct="1">
              <a:lnSpc>
                <a:spcPct val="110000"/>
              </a:lnSpc>
              <a:spcBef>
                <a:spcPts val="0"/>
              </a:spcBef>
              <a:buClr>
                <a:schemeClr val="accent1"/>
              </a:buClr>
              <a:buFont typeface="+mj-lt"/>
              <a:buAutoNum type="arabicPeriod"/>
              <a:defRPr sz="1400" kern="1200">
                <a:solidFill>
                  <a:schemeClr val="tx1"/>
                </a:solidFill>
                <a:latin typeface="+mn-lt"/>
                <a:ea typeface="+mn-ea"/>
                <a:cs typeface="+mn-cs"/>
              </a:defRPr>
            </a:lvl7pPr>
            <a:lvl8pPr marL="432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8pPr>
            <a:lvl9pPr marL="648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9pPr>
          </a:lstStyle>
          <a:p>
            <a:pPr algn="ctr"/>
            <a:r>
              <a:rPr lang="de-DE" sz="1200" dirty="0">
                <a:solidFill>
                  <a:srgbClr val="005B7F"/>
                </a:solidFill>
              </a:rPr>
              <a:t>Signal Quality x </a:t>
            </a:r>
            <a:r>
              <a:rPr lang="de-DE" sz="1200" dirty="0" err="1">
                <a:solidFill>
                  <a:srgbClr val="005B7F"/>
                </a:solidFill>
              </a:rPr>
              <a:t>Distance</a:t>
            </a:r>
            <a:endParaRPr lang="de-DE" sz="1200" dirty="0"/>
          </a:p>
        </p:txBody>
      </p:sp>
      <p:sp>
        <p:nvSpPr>
          <p:cNvPr id="19" name="Textplatzhalter 14">
            <a:extLst>
              <a:ext uri="{FF2B5EF4-FFF2-40B4-BE49-F238E27FC236}">
                <a16:creationId xmlns:a16="http://schemas.microsoft.com/office/drawing/2014/main" id="{A29ECB2D-54AC-F9F2-EA4C-58192C7390FB}"/>
              </a:ext>
            </a:extLst>
          </p:cNvPr>
          <p:cNvSpPr>
            <a:spLocks noGrp="1"/>
          </p:cNvSpPr>
          <p:nvPr>
            <p:ph type="body" sz="quarter" idx="14"/>
          </p:nvPr>
        </p:nvSpPr>
        <p:spPr>
          <a:xfrm>
            <a:off x="990462" y="1561612"/>
            <a:ext cx="5210174" cy="5326971"/>
          </a:xfrm>
        </p:spPr>
        <p:txBody>
          <a:bodyPr/>
          <a:lstStyle/>
          <a:p>
            <a:r>
              <a:rPr lang="en-US" dirty="0">
                <a:solidFill>
                  <a:srgbClr val="005B7F"/>
                </a:solidFill>
              </a:rPr>
              <a:t>What do these results mean?</a:t>
            </a:r>
          </a:p>
          <a:p>
            <a:pPr lvl="4">
              <a:lnSpc>
                <a:spcPct val="150000"/>
              </a:lnSpc>
              <a:buClr>
                <a:srgbClr val="669DB2"/>
              </a:buClr>
            </a:pPr>
            <a:r>
              <a:rPr lang="en-US" dirty="0"/>
              <a:t>Signal quality x distance</a:t>
            </a:r>
          </a:p>
          <a:p>
            <a:pPr lvl="4">
              <a:lnSpc>
                <a:spcPct val="150000"/>
              </a:lnSpc>
              <a:buClr>
                <a:srgbClr val="669DB2"/>
              </a:buClr>
            </a:pPr>
            <a:r>
              <a:rPr lang="en-US" dirty="0"/>
              <a:t>Most consistent: M1 and M4</a:t>
            </a:r>
          </a:p>
          <a:p>
            <a:pPr lvl="4">
              <a:lnSpc>
                <a:spcPct val="150000"/>
              </a:lnSpc>
              <a:buClr>
                <a:srgbClr val="669DB2"/>
              </a:buClr>
            </a:pPr>
            <a:r>
              <a:rPr lang="en-US" dirty="0"/>
              <a:t>Best connectivity: average -64,83 dBm (M5)</a:t>
            </a:r>
          </a:p>
          <a:p>
            <a:pPr lvl="4">
              <a:lnSpc>
                <a:spcPct val="150000"/>
              </a:lnSpc>
              <a:buClr>
                <a:srgbClr val="669DB2"/>
              </a:buClr>
            </a:pPr>
            <a:r>
              <a:rPr lang="en-US" dirty="0"/>
              <a:t>Distribution reason might be:</a:t>
            </a:r>
          </a:p>
          <a:p>
            <a:pPr lvl="5">
              <a:lnSpc>
                <a:spcPct val="150000"/>
              </a:lnSpc>
            </a:pPr>
            <a:r>
              <a:rPr lang="en-US" dirty="0"/>
              <a:t>Location of the server</a:t>
            </a:r>
          </a:p>
          <a:p>
            <a:pPr lvl="5">
              <a:lnSpc>
                <a:spcPct val="150000"/>
              </a:lnSpc>
            </a:pPr>
            <a:r>
              <a:rPr lang="en-US" dirty="0"/>
              <a:t>Geometry of the walls</a:t>
            </a:r>
          </a:p>
          <a:p>
            <a:pPr lvl="5">
              <a:lnSpc>
                <a:spcPct val="150000"/>
              </a:lnSpc>
            </a:pPr>
            <a:r>
              <a:rPr lang="en-US" dirty="0"/>
              <a:t>Physical barriers and metallic structures</a:t>
            </a:r>
          </a:p>
          <a:p>
            <a:pPr lvl="5">
              <a:lnSpc>
                <a:spcPct val="150000"/>
              </a:lnSpc>
            </a:pPr>
            <a:r>
              <a:rPr lang="en-US" dirty="0"/>
              <a:t>Penetration loss, multi-path fading</a:t>
            </a:r>
          </a:p>
          <a:p>
            <a:pPr lvl="5">
              <a:lnSpc>
                <a:spcPct val="150000"/>
              </a:lnSpc>
            </a:pPr>
            <a:endParaRPr lang="en-US" dirty="0"/>
          </a:p>
          <a:p>
            <a:pPr lvl="4">
              <a:lnSpc>
                <a:spcPct val="150000"/>
              </a:lnSpc>
              <a:buClr>
                <a:srgbClr val="669DB2"/>
              </a:buClr>
            </a:pPr>
            <a:r>
              <a:rPr lang="en-US" dirty="0"/>
              <a:t>Latency requirement           </a:t>
            </a:r>
            <a:r>
              <a:rPr lang="en-US" b="1" dirty="0">
                <a:solidFill>
                  <a:srgbClr val="179C7D"/>
                </a:solidFill>
              </a:rPr>
              <a:t>X</a:t>
            </a:r>
          </a:p>
          <a:p>
            <a:pPr lvl="4">
              <a:lnSpc>
                <a:spcPct val="150000"/>
              </a:lnSpc>
              <a:buClr>
                <a:srgbClr val="669DB2"/>
              </a:buClr>
            </a:pPr>
            <a:r>
              <a:rPr lang="en-US" dirty="0"/>
              <a:t>Throughput requirement    </a:t>
            </a:r>
            <a:r>
              <a:rPr lang="en-US" sz="600" dirty="0"/>
              <a:t> </a:t>
            </a:r>
            <a:r>
              <a:rPr lang="en-US" b="0" i="0" dirty="0">
                <a:solidFill>
                  <a:srgbClr val="179C7D"/>
                </a:solidFill>
                <a:effectLst/>
                <a:latin typeface="Google Sans"/>
              </a:rPr>
              <a:t>✔</a:t>
            </a:r>
            <a:r>
              <a:rPr lang="en-US" b="1" dirty="0">
                <a:solidFill>
                  <a:srgbClr val="179C7D"/>
                </a:solidFill>
              </a:rPr>
              <a:t> X</a:t>
            </a:r>
            <a:endParaRPr lang="en-US" dirty="0">
              <a:solidFill>
                <a:srgbClr val="179C7D"/>
              </a:solidFill>
            </a:endParaRPr>
          </a:p>
          <a:p>
            <a:pPr marL="360000" lvl="5" indent="0">
              <a:lnSpc>
                <a:spcPct val="150000"/>
              </a:lnSpc>
              <a:buNone/>
            </a:pPr>
            <a:endParaRPr lang="en-US" dirty="0"/>
          </a:p>
          <a:p>
            <a:pPr lvl="5">
              <a:lnSpc>
                <a:spcPct val="150000"/>
              </a:lnSpc>
            </a:pPr>
            <a:endParaRPr lang="en-US" dirty="0"/>
          </a:p>
          <a:p>
            <a:pPr lvl="5">
              <a:lnSpc>
                <a:spcPct val="150000"/>
              </a:lnSpc>
            </a:pPr>
            <a:endParaRPr lang="en-US" dirty="0"/>
          </a:p>
          <a:p>
            <a:pPr lvl="5">
              <a:lnSpc>
                <a:spcPct val="150000"/>
              </a:lnSpc>
            </a:pPr>
            <a:endParaRPr lang="en-US" dirty="0"/>
          </a:p>
        </p:txBody>
      </p:sp>
    </p:spTree>
    <p:extLst>
      <p:ext uri="{BB962C8B-B14F-4D97-AF65-F5344CB8AC3E}">
        <p14:creationId xmlns:p14="http://schemas.microsoft.com/office/powerpoint/2010/main" val="118660758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Objekt 8" hidden="1">
            <a:extLst>
              <a:ext uri="{FF2B5EF4-FFF2-40B4-BE49-F238E27FC236}">
                <a16:creationId xmlns:a16="http://schemas.microsoft.com/office/drawing/2014/main" id="{A96D7F38-C5AE-4FFA-AC9F-DDD63839CE59}"/>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344" imgH="345" progId="TCLayout.ActiveDocument.1">
                  <p:embed/>
                </p:oleObj>
              </mc:Choice>
              <mc:Fallback>
                <p:oleObj name="think-cell Folie" r:id="rId4" imgW="344" imgH="345" progId="TCLayout.ActiveDocument.1">
                  <p:embed/>
                  <p:pic>
                    <p:nvPicPr>
                      <p:cNvPr id="9" name="Objekt 8" hidden="1">
                        <a:extLst>
                          <a:ext uri="{FF2B5EF4-FFF2-40B4-BE49-F238E27FC236}">
                            <a16:creationId xmlns:a16="http://schemas.microsoft.com/office/drawing/2014/main" id="{A96D7F38-C5AE-4FFA-AC9F-DDD63839CE59}"/>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7" name="Titel 6">
            <a:extLst>
              <a:ext uri="{FF2B5EF4-FFF2-40B4-BE49-F238E27FC236}">
                <a16:creationId xmlns:a16="http://schemas.microsoft.com/office/drawing/2014/main" id="{22464388-2ECA-4EEA-8E18-9F2C9F7BAE36}"/>
              </a:ext>
            </a:extLst>
          </p:cNvPr>
          <p:cNvSpPr>
            <a:spLocks noGrp="1"/>
          </p:cNvSpPr>
          <p:nvPr>
            <p:ph type="title"/>
          </p:nvPr>
        </p:nvSpPr>
        <p:spPr/>
        <p:txBody>
          <a:bodyPr/>
          <a:lstStyle/>
          <a:p>
            <a:r>
              <a:rPr lang="de-DE" dirty="0" err="1"/>
              <a:t>Measurements</a:t>
            </a:r>
            <a:endParaRPr lang="de-DE" dirty="0"/>
          </a:p>
        </p:txBody>
      </p:sp>
      <p:sp>
        <p:nvSpPr>
          <p:cNvPr id="6" name="Textplatzhalter 5">
            <a:extLst>
              <a:ext uri="{FF2B5EF4-FFF2-40B4-BE49-F238E27FC236}">
                <a16:creationId xmlns:a16="http://schemas.microsoft.com/office/drawing/2014/main" id="{9C5B0A39-39BD-4860-A01A-03444D0D13F5}"/>
              </a:ext>
            </a:extLst>
          </p:cNvPr>
          <p:cNvSpPr>
            <a:spLocks noGrp="1"/>
          </p:cNvSpPr>
          <p:nvPr>
            <p:ph type="body" sz="quarter" idx="13"/>
          </p:nvPr>
        </p:nvSpPr>
        <p:spPr/>
        <p:txBody>
          <a:bodyPr/>
          <a:lstStyle/>
          <a:p>
            <a:r>
              <a:rPr lang="de-DE" dirty="0">
                <a:solidFill>
                  <a:srgbClr val="669DB2"/>
                </a:solidFill>
              </a:rPr>
              <a:t>Underground Mine</a:t>
            </a:r>
            <a:endParaRPr lang="en-US" dirty="0">
              <a:solidFill>
                <a:srgbClr val="669DB2"/>
              </a:solidFill>
            </a:endParaRPr>
          </a:p>
        </p:txBody>
      </p:sp>
      <p:sp>
        <p:nvSpPr>
          <p:cNvPr id="4" name="Textplatzhalter 6">
            <a:extLst>
              <a:ext uri="{FF2B5EF4-FFF2-40B4-BE49-F238E27FC236}">
                <a16:creationId xmlns:a16="http://schemas.microsoft.com/office/drawing/2014/main" id="{2E1F5F09-CB89-9AB6-9A01-AA82CD3A9029}"/>
              </a:ext>
            </a:extLst>
          </p:cNvPr>
          <p:cNvSpPr txBox="1">
            <a:spLocks/>
          </p:cNvSpPr>
          <p:nvPr/>
        </p:nvSpPr>
        <p:spPr bwMode="gray">
          <a:xfrm>
            <a:off x="6214958" y="641323"/>
            <a:ext cx="4591258" cy="5188717"/>
          </a:xfrm>
          <a:prstGeom prst="rect">
            <a:avLst/>
          </a:prstGeom>
          <a:solidFill>
            <a:srgbClr val="E5EEF2"/>
          </a:solidFill>
        </p:spPr>
        <p:txBody>
          <a:bodyPr lIns="144000" tIns="144000" rIns="144000" bIns="144000" numCol="1" spcCol="360000">
            <a:noAutofit/>
          </a:bodyPr>
          <a:lstStyle>
            <a:lvl1pPr marL="0" indent="0" algn="l" defTabSz="914400" rtl="0" eaLnBrk="1" latinLnBrk="0" hangingPunct="1">
              <a:lnSpc>
                <a:spcPts val="1960"/>
              </a:lnSpc>
              <a:spcBef>
                <a:spcPts val="0"/>
              </a:spcBef>
              <a:spcAft>
                <a:spcPts val="0"/>
              </a:spcAft>
              <a:buFont typeface="Arial" panose="020B0604020202020204" pitchFamily="34" charset="0"/>
              <a:buNone/>
              <a:defRPr sz="1600" b="0" kern="1200">
                <a:solidFill>
                  <a:schemeClr val="bg1"/>
                </a:solidFill>
                <a:latin typeface="+mj-lt"/>
                <a:ea typeface="+mn-ea"/>
                <a:cs typeface="+mn-cs"/>
              </a:defRPr>
            </a:lvl1pPr>
            <a:lvl2pPr marL="0" indent="0" algn="l" defTabSz="914400" rtl="0" eaLnBrk="1" latinLnBrk="0" hangingPunct="1">
              <a:lnSpc>
                <a:spcPts val="1960"/>
              </a:lnSpc>
              <a:spcBef>
                <a:spcPts val="0"/>
              </a:spcBef>
              <a:spcAft>
                <a:spcPts val="0"/>
              </a:spcAft>
              <a:buFont typeface="Arial" panose="020B0604020202020204" pitchFamily="34" charset="0"/>
              <a:buNone/>
              <a:defRPr sz="2080" b="0" kern="1200">
                <a:solidFill>
                  <a:schemeClr val="bg1"/>
                </a:solidFill>
                <a:latin typeface="Frutiger LT Com 75 Black" panose="020B0A03040504030204" pitchFamily="34" charset="0"/>
                <a:ea typeface="+mn-ea"/>
                <a:cs typeface="+mn-cs"/>
              </a:defRPr>
            </a:lvl2pPr>
            <a:lvl3pPr marL="0" indent="0" algn="l" defTabSz="914400" rtl="0" eaLnBrk="1" latinLnBrk="0" hangingPunct="1">
              <a:lnSpc>
                <a:spcPts val="1960"/>
              </a:lnSpc>
              <a:spcBef>
                <a:spcPts val="0"/>
              </a:spcBef>
              <a:buFont typeface="Arial" panose="020B0604020202020204" pitchFamily="34" charset="0"/>
              <a:buNone/>
              <a:defRPr sz="1400" b="0" kern="1200">
                <a:solidFill>
                  <a:schemeClr val="bg1"/>
                </a:solidFill>
                <a:latin typeface="+mj-lt"/>
                <a:ea typeface="+mn-ea"/>
                <a:cs typeface="+mn-cs"/>
              </a:defRPr>
            </a:lvl3pPr>
            <a:lvl4pPr marL="180000" indent="-180000" algn="l" defTabSz="914400" rtl="0" eaLnBrk="1" latinLnBrk="0" hangingPunct="1">
              <a:lnSpc>
                <a:spcPts val="1960"/>
              </a:lnSpc>
              <a:spcBef>
                <a:spcPts val="0"/>
              </a:spcBef>
              <a:buClr>
                <a:schemeClr val="bg1"/>
              </a:buClr>
              <a:buFont typeface="Wingdings" panose="05000000000000000000" pitchFamily="2" charset="2"/>
              <a:buChar char="§"/>
              <a:defRPr sz="1400" kern="1200">
                <a:solidFill>
                  <a:schemeClr val="bg1"/>
                </a:solidFill>
                <a:latin typeface="+mn-lt"/>
                <a:ea typeface="+mn-ea"/>
                <a:cs typeface="+mn-cs"/>
              </a:defRPr>
            </a:lvl4pPr>
            <a:lvl5pPr marL="360000" indent="-180000" algn="l" defTabSz="914400" rtl="0" eaLnBrk="1" latinLnBrk="0" hangingPunct="1">
              <a:lnSpc>
                <a:spcPts val="1960"/>
              </a:lnSpc>
              <a:spcBef>
                <a:spcPts val="0"/>
              </a:spcBef>
              <a:buClr>
                <a:schemeClr val="bg1"/>
              </a:buClr>
              <a:buFont typeface="Wingdings" panose="05000000000000000000" pitchFamily="2" charset="2"/>
              <a:buChar char="§"/>
              <a:defRPr sz="1400" kern="1200">
                <a:solidFill>
                  <a:schemeClr val="bg1"/>
                </a:solidFill>
                <a:latin typeface="+mn-lt"/>
                <a:ea typeface="+mn-ea"/>
                <a:cs typeface="+mn-cs"/>
              </a:defRPr>
            </a:lvl5pPr>
            <a:lvl6pPr marL="540000" indent="-180000" algn="l" defTabSz="914400" rtl="0" eaLnBrk="1" latinLnBrk="0" hangingPunct="1">
              <a:lnSpc>
                <a:spcPts val="1960"/>
              </a:lnSpc>
              <a:spcBef>
                <a:spcPts val="0"/>
              </a:spcBef>
              <a:buClr>
                <a:schemeClr val="bg1"/>
              </a:buClr>
              <a:buFont typeface="Wingdings" panose="05000000000000000000" pitchFamily="2" charset="2"/>
              <a:buChar char="§"/>
              <a:defRPr sz="1400" kern="1200">
                <a:solidFill>
                  <a:schemeClr val="bg1"/>
                </a:solidFill>
                <a:latin typeface="+mn-lt"/>
                <a:ea typeface="+mn-ea"/>
                <a:cs typeface="+mn-cs"/>
              </a:defRPr>
            </a:lvl6pPr>
            <a:lvl7pPr marL="216000" indent="-216000" algn="l" defTabSz="914400" rtl="0" eaLnBrk="1" latinLnBrk="0" hangingPunct="1">
              <a:lnSpc>
                <a:spcPts val="1960"/>
              </a:lnSpc>
              <a:spcBef>
                <a:spcPts val="0"/>
              </a:spcBef>
              <a:buClr>
                <a:schemeClr val="bg1"/>
              </a:buClr>
              <a:buFont typeface="+mj-lt"/>
              <a:buAutoNum type="arabicPeriod"/>
              <a:defRPr sz="1400" kern="1200">
                <a:solidFill>
                  <a:schemeClr val="bg1"/>
                </a:solidFill>
                <a:latin typeface="+mn-lt"/>
                <a:ea typeface="+mn-ea"/>
                <a:cs typeface="+mn-cs"/>
              </a:defRPr>
            </a:lvl7pPr>
            <a:lvl8pPr marL="432000" indent="-216000" algn="l" defTabSz="914400" rtl="0" eaLnBrk="1" latinLnBrk="0" hangingPunct="1">
              <a:lnSpc>
                <a:spcPts val="1960"/>
              </a:lnSpc>
              <a:spcBef>
                <a:spcPts val="0"/>
              </a:spcBef>
              <a:buClr>
                <a:schemeClr val="bg1"/>
              </a:buClr>
              <a:buFont typeface="+mj-lt"/>
              <a:buAutoNum type="arabicPeriod"/>
              <a:defRPr sz="1400" kern="1200">
                <a:solidFill>
                  <a:schemeClr val="bg1"/>
                </a:solidFill>
                <a:latin typeface="+mn-lt"/>
                <a:ea typeface="+mn-ea"/>
                <a:cs typeface="+mn-cs"/>
              </a:defRPr>
            </a:lvl8pPr>
            <a:lvl9pPr marL="648000" indent="-216000" algn="l" defTabSz="914400" rtl="0" eaLnBrk="1" latinLnBrk="0" hangingPunct="1">
              <a:lnSpc>
                <a:spcPts val="1960"/>
              </a:lnSpc>
              <a:spcBef>
                <a:spcPts val="0"/>
              </a:spcBef>
              <a:buClr>
                <a:schemeClr val="bg1"/>
              </a:buClr>
              <a:buFont typeface="+mj-lt"/>
              <a:buAutoNum type="arabicPeriod"/>
              <a:defRPr sz="1400" kern="1200">
                <a:solidFill>
                  <a:schemeClr val="bg1"/>
                </a:solidFill>
                <a:latin typeface="+mn-lt"/>
                <a:ea typeface="+mn-ea"/>
                <a:cs typeface="+mn-cs"/>
              </a:defRPr>
            </a:lvl9pPr>
          </a:lstStyle>
          <a:p>
            <a:endParaRPr lang="de-DE" dirty="0">
              <a:solidFill>
                <a:schemeClr val="accent2"/>
              </a:solidFill>
            </a:endParaRPr>
          </a:p>
        </p:txBody>
      </p:sp>
      <p:sp>
        <p:nvSpPr>
          <p:cNvPr id="10" name="Textplatzhalter 14">
            <a:extLst>
              <a:ext uri="{FF2B5EF4-FFF2-40B4-BE49-F238E27FC236}">
                <a16:creationId xmlns:a16="http://schemas.microsoft.com/office/drawing/2014/main" id="{8FE879F7-5B64-E331-74F9-0EDF271D8099}"/>
              </a:ext>
            </a:extLst>
          </p:cNvPr>
          <p:cNvSpPr>
            <a:spLocks noGrp="1"/>
          </p:cNvSpPr>
          <p:nvPr>
            <p:ph type="body" sz="quarter" idx="14"/>
          </p:nvPr>
        </p:nvSpPr>
        <p:spPr>
          <a:xfrm>
            <a:off x="990462" y="1561612"/>
            <a:ext cx="5210174" cy="4680640"/>
          </a:xfrm>
        </p:spPr>
        <p:txBody>
          <a:bodyPr/>
          <a:lstStyle/>
          <a:p>
            <a:r>
              <a:rPr lang="en-US" dirty="0">
                <a:solidFill>
                  <a:srgbClr val="005B7F"/>
                </a:solidFill>
              </a:rPr>
              <a:t>How will these results be enhanced?</a:t>
            </a:r>
          </a:p>
          <a:p>
            <a:pPr lvl="4">
              <a:lnSpc>
                <a:spcPct val="150000"/>
              </a:lnSpc>
              <a:buClr>
                <a:srgbClr val="669DB2"/>
              </a:buClr>
            </a:pPr>
            <a:r>
              <a:rPr lang="en-US" dirty="0"/>
              <a:t>Installation of 5G</a:t>
            </a:r>
          </a:p>
          <a:p>
            <a:pPr lvl="5">
              <a:lnSpc>
                <a:spcPct val="150000"/>
              </a:lnSpc>
            </a:pPr>
            <a:r>
              <a:rPr lang="en-US" dirty="0"/>
              <a:t>Efficient architecture</a:t>
            </a:r>
          </a:p>
          <a:p>
            <a:pPr lvl="5">
              <a:lnSpc>
                <a:spcPct val="150000"/>
              </a:lnSpc>
            </a:pPr>
            <a:r>
              <a:rPr lang="en-US" dirty="0"/>
              <a:t>Reliable network</a:t>
            </a:r>
          </a:p>
          <a:p>
            <a:pPr lvl="5">
              <a:lnSpc>
                <a:spcPct val="150000"/>
              </a:lnSpc>
            </a:pPr>
            <a:endParaRPr lang="en-US" dirty="0"/>
          </a:p>
          <a:p>
            <a:pPr lvl="4">
              <a:lnSpc>
                <a:spcPct val="150000"/>
              </a:lnSpc>
              <a:buClr>
                <a:srgbClr val="669DB2"/>
              </a:buClr>
            </a:pPr>
            <a:r>
              <a:rPr lang="en-US" dirty="0"/>
              <a:t>Leaky Feeder cables</a:t>
            </a:r>
          </a:p>
          <a:p>
            <a:pPr lvl="5">
              <a:lnSpc>
                <a:spcPct val="150000"/>
              </a:lnSpc>
            </a:pPr>
            <a:r>
              <a:rPr lang="en-US" dirty="0"/>
              <a:t>Similar to an antenna</a:t>
            </a:r>
          </a:p>
          <a:p>
            <a:pPr lvl="5">
              <a:lnSpc>
                <a:spcPct val="150000"/>
              </a:lnSpc>
            </a:pPr>
            <a:r>
              <a:rPr lang="en-US" dirty="0"/>
              <a:t>Improve propagation</a:t>
            </a:r>
          </a:p>
          <a:p>
            <a:pPr lvl="5">
              <a:lnSpc>
                <a:spcPct val="150000"/>
              </a:lnSpc>
            </a:pPr>
            <a:r>
              <a:rPr lang="en-US" dirty="0"/>
              <a:t>Better signal quality</a:t>
            </a:r>
          </a:p>
          <a:p>
            <a:pPr lvl="5">
              <a:lnSpc>
                <a:spcPct val="150000"/>
              </a:lnSpc>
            </a:pPr>
            <a:r>
              <a:rPr lang="en-US" dirty="0"/>
              <a:t>Consistent network</a:t>
            </a:r>
          </a:p>
          <a:p>
            <a:pPr lvl="5">
              <a:lnSpc>
                <a:spcPct val="150000"/>
              </a:lnSpc>
            </a:pPr>
            <a:r>
              <a:rPr lang="en-US" dirty="0"/>
              <a:t>Penetration loss, multi-path fading</a:t>
            </a:r>
          </a:p>
          <a:p>
            <a:pPr lvl="5">
              <a:lnSpc>
                <a:spcPct val="150000"/>
              </a:lnSpc>
            </a:pPr>
            <a:endParaRPr lang="en-US" dirty="0"/>
          </a:p>
          <a:p>
            <a:pPr lvl="5">
              <a:lnSpc>
                <a:spcPct val="150000"/>
              </a:lnSpc>
            </a:pPr>
            <a:endParaRPr lang="en-US" dirty="0"/>
          </a:p>
          <a:p>
            <a:pPr lvl="5">
              <a:lnSpc>
                <a:spcPct val="150000"/>
              </a:lnSpc>
            </a:pPr>
            <a:endParaRPr lang="en-US" dirty="0"/>
          </a:p>
        </p:txBody>
      </p:sp>
      <p:pic>
        <p:nvPicPr>
          <p:cNvPr id="2050" name="Picture 2" descr="Microsoft Azure Marketplace">
            <a:extLst>
              <a:ext uri="{FF2B5EF4-FFF2-40B4-BE49-F238E27FC236}">
                <a16:creationId xmlns:a16="http://schemas.microsoft.com/office/drawing/2014/main" id="{E19CF5A0-4648-9B87-A2CA-806C12EFB147}"/>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496910" y="899687"/>
            <a:ext cx="4027356" cy="226538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A picture containing connector, cable&#10;&#10;Description automatically generated with medium confidence">
            <a:extLst>
              <a:ext uri="{FF2B5EF4-FFF2-40B4-BE49-F238E27FC236}">
                <a16:creationId xmlns:a16="http://schemas.microsoft.com/office/drawing/2014/main" id="{BDFC7FBC-1E8D-81C4-A966-02ACD14B463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496909" y="3332683"/>
            <a:ext cx="4027357" cy="2265389"/>
          </a:xfrm>
          <a:prstGeom prst="rect">
            <a:avLst/>
          </a:prstGeom>
        </p:spPr>
      </p:pic>
      <p:sp>
        <p:nvSpPr>
          <p:cNvPr id="2" name="TextBox 1">
            <a:extLst>
              <a:ext uri="{FF2B5EF4-FFF2-40B4-BE49-F238E27FC236}">
                <a16:creationId xmlns:a16="http://schemas.microsoft.com/office/drawing/2014/main" id="{52EF7930-2862-0CB7-9D4F-3B5436D40BBC}"/>
              </a:ext>
            </a:extLst>
          </p:cNvPr>
          <p:cNvSpPr txBox="1"/>
          <p:nvPr/>
        </p:nvSpPr>
        <p:spPr>
          <a:xfrm>
            <a:off x="10554955" y="3059986"/>
            <a:ext cx="198772" cy="238142"/>
          </a:xfrm>
          <a:prstGeom prst="rect">
            <a:avLst/>
          </a:prstGeom>
          <a:noFill/>
        </p:spPr>
        <p:txBody>
          <a:bodyPr wrap="none" lIns="0" tIns="0" rIns="0" bIns="0" rtlCol="0">
            <a:spAutoFit/>
          </a:bodyPr>
          <a:lstStyle/>
          <a:p>
            <a:pPr algn="l">
              <a:lnSpc>
                <a:spcPts val="1960"/>
              </a:lnSpc>
              <a:buClr>
                <a:schemeClr val="accent1"/>
              </a:buClr>
            </a:pPr>
            <a:r>
              <a:rPr lang="de-DE" sz="1400" dirty="0"/>
              <a:t>[4]</a:t>
            </a:r>
          </a:p>
        </p:txBody>
      </p:sp>
      <p:sp>
        <p:nvSpPr>
          <p:cNvPr id="5" name="TextBox 4">
            <a:extLst>
              <a:ext uri="{FF2B5EF4-FFF2-40B4-BE49-F238E27FC236}">
                <a16:creationId xmlns:a16="http://schemas.microsoft.com/office/drawing/2014/main" id="{5095BA8E-00C9-63AA-4A9D-72C650509BEC}"/>
              </a:ext>
            </a:extLst>
          </p:cNvPr>
          <p:cNvSpPr txBox="1"/>
          <p:nvPr/>
        </p:nvSpPr>
        <p:spPr>
          <a:xfrm>
            <a:off x="10552370" y="5551353"/>
            <a:ext cx="198772" cy="238142"/>
          </a:xfrm>
          <a:prstGeom prst="rect">
            <a:avLst/>
          </a:prstGeom>
          <a:noFill/>
        </p:spPr>
        <p:txBody>
          <a:bodyPr wrap="none" lIns="0" tIns="0" rIns="0" bIns="0" rtlCol="0">
            <a:spAutoFit/>
          </a:bodyPr>
          <a:lstStyle/>
          <a:p>
            <a:pPr algn="l">
              <a:lnSpc>
                <a:spcPts val="1960"/>
              </a:lnSpc>
              <a:buClr>
                <a:schemeClr val="accent1"/>
              </a:buClr>
            </a:pPr>
            <a:r>
              <a:rPr lang="de-DE" sz="1400" dirty="0"/>
              <a:t>[5]</a:t>
            </a:r>
          </a:p>
        </p:txBody>
      </p:sp>
      <p:pic>
        <p:nvPicPr>
          <p:cNvPr id="11" name="Picture 10" descr="UFBA no Colégio da Polícia Militar – Dendezeiros, Bahia | Kids Save Lives  Brasil">
            <a:extLst>
              <a:ext uri="{FF2B5EF4-FFF2-40B4-BE49-F238E27FC236}">
                <a16:creationId xmlns:a16="http://schemas.microsoft.com/office/drawing/2014/main" id="{8A214432-DD5E-2376-EEA0-0CBC73924590}"/>
              </a:ext>
            </a:extLst>
          </p:cNvPr>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39978" t="24141" r="54"/>
          <a:stretch/>
        </p:blipFill>
        <p:spPr bwMode="auto">
          <a:xfrm>
            <a:off x="7340741" y="6288833"/>
            <a:ext cx="648073" cy="45253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LOGO UFBA | Brands of the World™ | Download vector logos and logotypes">
            <a:extLst>
              <a:ext uri="{FF2B5EF4-FFF2-40B4-BE49-F238E27FC236}">
                <a16:creationId xmlns:a16="http://schemas.microsoft.com/office/drawing/2014/main" id="{2AD4F25C-8301-3ED7-0A5E-415568FEAEAB}"/>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888088" y="6255617"/>
            <a:ext cx="480915" cy="480915"/>
          </a:xfrm>
          <a:prstGeom prst="rect">
            <a:avLst/>
          </a:prstGeom>
          <a:noFill/>
          <a:extLst>
            <a:ext uri="{909E8E84-426E-40DD-AFC4-6F175D3DCCD1}">
              <a14:hiddenFill xmlns:a14="http://schemas.microsoft.com/office/drawing/2010/main">
                <a:solidFill>
                  <a:srgbClr val="FFFFFF"/>
                </a:solidFill>
              </a14:hiddenFill>
            </a:ext>
          </a:extLst>
        </p:spPr>
      </p:pic>
      <p:sp>
        <p:nvSpPr>
          <p:cNvPr id="13" name="Fußzeilenplatzhalter 3">
            <a:extLst>
              <a:ext uri="{FF2B5EF4-FFF2-40B4-BE49-F238E27FC236}">
                <a16:creationId xmlns:a16="http://schemas.microsoft.com/office/drawing/2014/main" id="{7E4ED33D-66EF-4A98-25EC-2C4483A5E443}"/>
              </a:ext>
            </a:extLst>
          </p:cNvPr>
          <p:cNvSpPr txBox="1">
            <a:spLocks/>
          </p:cNvSpPr>
          <p:nvPr/>
        </p:nvSpPr>
        <p:spPr bwMode="gray">
          <a:xfrm>
            <a:off x="2921422" y="6444043"/>
            <a:ext cx="2952000" cy="123111"/>
          </a:xfrm>
          <a:prstGeom prst="rect">
            <a:avLst/>
          </a:prstGeom>
        </p:spPr>
        <p:txBody>
          <a:bodyPr vert="horz" lIns="0" tIns="0" rIns="0" bIns="0" rtlCol="0">
            <a:spAutoFit/>
          </a:bodyPr>
          <a:lstStyle>
            <a:lvl1pPr marL="0" indent="0" algn="l" defTabSz="914400" rtl="0" eaLnBrk="1" latinLnBrk="0" hangingPunct="1">
              <a:lnSpc>
                <a:spcPct val="110000"/>
              </a:lnSpc>
              <a:spcBef>
                <a:spcPts val="0"/>
              </a:spcBef>
              <a:spcAft>
                <a:spcPts val="1900"/>
              </a:spcAft>
              <a:buFont typeface="Arial" panose="020B0604020202020204" pitchFamily="34" charset="0"/>
              <a:buNone/>
              <a:defRPr sz="2000" b="0" kern="1200">
                <a:solidFill>
                  <a:schemeClr val="accent2"/>
                </a:solidFill>
                <a:latin typeface="+mn-lt"/>
                <a:ea typeface="+mn-ea"/>
                <a:cs typeface="+mn-cs"/>
              </a:defRPr>
            </a:lvl1pPr>
            <a:lvl2pPr marL="0" indent="0" algn="l" defTabSz="914400" rtl="0" eaLnBrk="1" latinLnBrk="0" hangingPunct="1">
              <a:lnSpc>
                <a:spcPct val="110000"/>
              </a:lnSpc>
              <a:spcBef>
                <a:spcPts val="0"/>
              </a:spcBef>
              <a:spcAft>
                <a:spcPts val="1900"/>
              </a:spcAft>
              <a:buFont typeface="Arial" panose="020B0604020202020204" pitchFamily="34" charset="0"/>
              <a:buNone/>
              <a:defRPr sz="1400" kern="1200">
                <a:solidFill>
                  <a:schemeClr val="tx1"/>
                </a:solidFill>
                <a:latin typeface="+mn-lt"/>
                <a:ea typeface="+mn-ea"/>
                <a:cs typeface="+mn-cs"/>
              </a:defRPr>
            </a:lvl2pPr>
            <a:lvl3pPr marL="0" indent="0" algn="l" defTabSz="914400" rtl="0" eaLnBrk="1" latinLnBrk="0" hangingPunct="1">
              <a:lnSpc>
                <a:spcPct val="110000"/>
              </a:lnSpc>
              <a:spcBef>
                <a:spcPts val="0"/>
              </a:spcBef>
              <a:buFont typeface="Arial" panose="020B0604020202020204" pitchFamily="34" charset="0"/>
              <a:buNone/>
              <a:defRPr sz="1400" b="0" kern="1200">
                <a:solidFill>
                  <a:schemeClr val="tx1"/>
                </a:solidFill>
                <a:latin typeface="+mj-lt"/>
                <a:ea typeface="+mn-ea"/>
                <a:cs typeface="+mn-cs"/>
              </a:defRPr>
            </a:lvl3pPr>
            <a:lvl4pPr marL="180000" indent="-180000" algn="l" defTabSz="914400" rtl="0" eaLnBrk="1" latinLnBrk="0" hangingPunct="1">
              <a:lnSpc>
                <a:spcPct val="110000"/>
              </a:lnSpc>
              <a:spcBef>
                <a:spcPts val="0"/>
              </a:spcBef>
              <a:buClr>
                <a:schemeClr val="accent1"/>
              </a:buClr>
              <a:buFont typeface="Wingdings" panose="05000000000000000000" pitchFamily="2" charset="2"/>
              <a:buChar char="§"/>
              <a:defRPr sz="1400" kern="1200">
                <a:solidFill>
                  <a:schemeClr val="tx1"/>
                </a:solidFill>
                <a:latin typeface="+mn-lt"/>
                <a:ea typeface="+mn-ea"/>
                <a:cs typeface="+mn-cs"/>
              </a:defRPr>
            </a:lvl4pPr>
            <a:lvl5pPr marL="36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5pPr>
            <a:lvl6pPr marL="54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6pPr>
            <a:lvl7pPr marL="216000" indent="-216000" algn="l" defTabSz="914400" rtl="0" eaLnBrk="1" latinLnBrk="0" hangingPunct="1">
              <a:lnSpc>
                <a:spcPct val="110000"/>
              </a:lnSpc>
              <a:spcBef>
                <a:spcPts val="0"/>
              </a:spcBef>
              <a:buClr>
                <a:schemeClr val="accent1"/>
              </a:buClr>
              <a:buFont typeface="+mj-lt"/>
              <a:buAutoNum type="arabicPeriod"/>
              <a:defRPr sz="1400" kern="1200">
                <a:solidFill>
                  <a:schemeClr val="tx1"/>
                </a:solidFill>
                <a:latin typeface="+mn-lt"/>
                <a:ea typeface="+mn-ea"/>
                <a:cs typeface="+mn-cs"/>
              </a:defRPr>
            </a:lvl7pPr>
            <a:lvl8pPr marL="432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8pPr>
            <a:lvl9pPr marL="648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9pPr>
          </a:lstStyle>
          <a:p>
            <a:pPr>
              <a:lnSpc>
                <a:spcPct val="100000"/>
              </a:lnSpc>
              <a:spcAft>
                <a:spcPts val="0"/>
              </a:spcAft>
              <a:buFontTx/>
              <a:buNone/>
              <a:defRPr/>
            </a:pPr>
            <a:r>
              <a:rPr lang="de-DE" sz="800">
                <a:solidFill>
                  <a:prstClr val="black"/>
                </a:solidFill>
                <a:latin typeface="Frutiger LT Com 45 Light"/>
              </a:rPr>
              <a:t>© Fraunhofer IPT/WZL der RWTH Aachen</a:t>
            </a:r>
            <a:endParaRPr lang="de-DE" sz="800" dirty="0">
              <a:solidFill>
                <a:prstClr val="black"/>
              </a:solidFill>
              <a:latin typeface="Frutiger LT Com 45 Light"/>
            </a:endParaRPr>
          </a:p>
        </p:txBody>
      </p:sp>
      <p:sp>
        <p:nvSpPr>
          <p:cNvPr id="14" name="Datumsplatzhalter 2">
            <a:extLst>
              <a:ext uri="{FF2B5EF4-FFF2-40B4-BE49-F238E27FC236}">
                <a16:creationId xmlns:a16="http://schemas.microsoft.com/office/drawing/2014/main" id="{CA96A241-2CA0-68C3-2FCF-D224FFD02CD9}"/>
              </a:ext>
            </a:extLst>
          </p:cNvPr>
          <p:cNvSpPr txBox="1">
            <a:spLocks/>
          </p:cNvSpPr>
          <p:nvPr/>
        </p:nvSpPr>
        <p:spPr>
          <a:xfrm>
            <a:off x="1972034" y="6155530"/>
            <a:ext cx="929549" cy="702469"/>
          </a:xfrm>
          <a:prstGeom prst="rect">
            <a:avLst/>
          </a:prstGeom>
        </p:spPr>
        <p:txBody>
          <a:bodyPr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sz="800" dirty="0">
                <a:solidFill>
                  <a:prstClr val="black"/>
                </a:solidFill>
                <a:highlight>
                  <a:srgbClr val="FFFFFF"/>
                </a:highlight>
                <a:latin typeface="Frutiger LT Com 45 Light"/>
              </a:rPr>
              <a:t>10.07.2023</a:t>
            </a:r>
            <a:endParaRPr lang="de-DE" sz="800" dirty="0">
              <a:solidFill>
                <a:prstClr val="black"/>
              </a:solidFill>
              <a:highlight>
                <a:srgbClr val="FFFFFF"/>
              </a:highlight>
              <a:latin typeface="Frutiger LT Com 45 Light"/>
            </a:endParaRPr>
          </a:p>
        </p:txBody>
      </p:sp>
      <p:sp>
        <p:nvSpPr>
          <p:cNvPr id="17" name="Slide Number Placeholder 13">
            <a:extLst>
              <a:ext uri="{FF2B5EF4-FFF2-40B4-BE49-F238E27FC236}">
                <a16:creationId xmlns:a16="http://schemas.microsoft.com/office/drawing/2014/main" id="{156BBD3C-0500-5F0B-A52D-A26AB90B69AD}"/>
              </a:ext>
            </a:extLst>
          </p:cNvPr>
          <p:cNvSpPr>
            <a:spLocks noGrp="1"/>
          </p:cNvSpPr>
          <p:nvPr>
            <p:ph type="sldNum" sz="quarter" idx="4"/>
          </p:nvPr>
        </p:nvSpPr>
        <p:spPr>
          <a:xfrm>
            <a:off x="656276" y="6446123"/>
            <a:ext cx="408932" cy="123112"/>
          </a:xfrm>
        </p:spPr>
        <p:txBody>
          <a:bodyPr/>
          <a:lstStyle/>
          <a:p>
            <a:fld id="{3D81EE41-304C-41C3-8185-350F2275D756}" type="slidenum">
              <a:rPr lang="de-DE" sz="800" smtClean="0"/>
              <a:pPr/>
              <a:t>26</a:t>
            </a:fld>
            <a:r>
              <a:rPr lang="de-DE" sz="800" dirty="0"/>
              <a:t> </a:t>
            </a:r>
          </a:p>
        </p:txBody>
      </p:sp>
    </p:spTree>
    <p:extLst>
      <p:ext uri="{BB962C8B-B14F-4D97-AF65-F5344CB8AC3E}">
        <p14:creationId xmlns:p14="http://schemas.microsoft.com/office/powerpoint/2010/main" val="428170620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platzhalter 6">
            <a:extLst>
              <a:ext uri="{FF2B5EF4-FFF2-40B4-BE49-F238E27FC236}">
                <a16:creationId xmlns:a16="http://schemas.microsoft.com/office/drawing/2014/main" id="{42BE97A4-9C0B-F509-6AFC-5ACEB52D8775}"/>
              </a:ext>
            </a:extLst>
          </p:cNvPr>
          <p:cNvSpPr txBox="1">
            <a:spLocks/>
          </p:cNvSpPr>
          <p:nvPr/>
        </p:nvSpPr>
        <p:spPr bwMode="gray">
          <a:xfrm>
            <a:off x="479426" y="1546451"/>
            <a:ext cx="7226299" cy="3654199"/>
          </a:xfrm>
          <a:prstGeom prst="rect">
            <a:avLst/>
          </a:prstGeom>
          <a:solidFill>
            <a:srgbClr val="E5EEF2"/>
          </a:solidFill>
        </p:spPr>
        <p:txBody>
          <a:bodyPr lIns="144000" tIns="144000" rIns="144000" bIns="144000" numCol="1" spcCol="360000">
            <a:noAutofit/>
          </a:bodyPr>
          <a:lstStyle>
            <a:lvl1pPr marL="0" indent="0" algn="l" defTabSz="914400" rtl="0" eaLnBrk="1" latinLnBrk="0" hangingPunct="1">
              <a:lnSpc>
                <a:spcPts val="1960"/>
              </a:lnSpc>
              <a:spcBef>
                <a:spcPts val="0"/>
              </a:spcBef>
              <a:spcAft>
                <a:spcPts val="0"/>
              </a:spcAft>
              <a:buFont typeface="Arial" panose="020B0604020202020204" pitchFamily="34" charset="0"/>
              <a:buNone/>
              <a:defRPr sz="1600" b="0" kern="1200">
                <a:solidFill>
                  <a:schemeClr val="bg1"/>
                </a:solidFill>
                <a:latin typeface="+mj-lt"/>
                <a:ea typeface="+mn-ea"/>
                <a:cs typeface="+mn-cs"/>
              </a:defRPr>
            </a:lvl1pPr>
            <a:lvl2pPr marL="0" indent="0" algn="l" defTabSz="914400" rtl="0" eaLnBrk="1" latinLnBrk="0" hangingPunct="1">
              <a:lnSpc>
                <a:spcPts val="1960"/>
              </a:lnSpc>
              <a:spcBef>
                <a:spcPts val="0"/>
              </a:spcBef>
              <a:spcAft>
                <a:spcPts val="0"/>
              </a:spcAft>
              <a:buFont typeface="Arial" panose="020B0604020202020204" pitchFamily="34" charset="0"/>
              <a:buNone/>
              <a:defRPr sz="2080" b="0" kern="1200">
                <a:solidFill>
                  <a:schemeClr val="bg1"/>
                </a:solidFill>
                <a:latin typeface="Frutiger LT Com 75 Black" panose="020B0A03040504030204" pitchFamily="34" charset="0"/>
                <a:ea typeface="+mn-ea"/>
                <a:cs typeface="+mn-cs"/>
              </a:defRPr>
            </a:lvl2pPr>
            <a:lvl3pPr marL="0" indent="0" algn="l" defTabSz="914400" rtl="0" eaLnBrk="1" latinLnBrk="0" hangingPunct="1">
              <a:lnSpc>
                <a:spcPts val="1960"/>
              </a:lnSpc>
              <a:spcBef>
                <a:spcPts val="0"/>
              </a:spcBef>
              <a:buFont typeface="Arial" panose="020B0604020202020204" pitchFamily="34" charset="0"/>
              <a:buNone/>
              <a:defRPr sz="1400" b="0" kern="1200">
                <a:solidFill>
                  <a:schemeClr val="bg1"/>
                </a:solidFill>
                <a:latin typeface="+mj-lt"/>
                <a:ea typeface="+mn-ea"/>
                <a:cs typeface="+mn-cs"/>
              </a:defRPr>
            </a:lvl3pPr>
            <a:lvl4pPr marL="180000" indent="-180000" algn="l" defTabSz="914400" rtl="0" eaLnBrk="1" latinLnBrk="0" hangingPunct="1">
              <a:lnSpc>
                <a:spcPts val="1960"/>
              </a:lnSpc>
              <a:spcBef>
                <a:spcPts val="0"/>
              </a:spcBef>
              <a:buClr>
                <a:schemeClr val="bg1"/>
              </a:buClr>
              <a:buFont typeface="Wingdings" panose="05000000000000000000" pitchFamily="2" charset="2"/>
              <a:buChar char="§"/>
              <a:defRPr sz="1400" kern="1200">
                <a:solidFill>
                  <a:schemeClr val="bg1"/>
                </a:solidFill>
                <a:latin typeface="+mn-lt"/>
                <a:ea typeface="+mn-ea"/>
                <a:cs typeface="+mn-cs"/>
              </a:defRPr>
            </a:lvl4pPr>
            <a:lvl5pPr marL="360000" indent="-180000" algn="l" defTabSz="914400" rtl="0" eaLnBrk="1" latinLnBrk="0" hangingPunct="1">
              <a:lnSpc>
                <a:spcPts val="1960"/>
              </a:lnSpc>
              <a:spcBef>
                <a:spcPts val="0"/>
              </a:spcBef>
              <a:buClr>
                <a:schemeClr val="bg1"/>
              </a:buClr>
              <a:buFont typeface="Wingdings" panose="05000000000000000000" pitchFamily="2" charset="2"/>
              <a:buChar char="§"/>
              <a:defRPr sz="1400" kern="1200">
                <a:solidFill>
                  <a:schemeClr val="bg1"/>
                </a:solidFill>
                <a:latin typeface="+mn-lt"/>
                <a:ea typeface="+mn-ea"/>
                <a:cs typeface="+mn-cs"/>
              </a:defRPr>
            </a:lvl5pPr>
            <a:lvl6pPr marL="540000" indent="-180000" algn="l" defTabSz="914400" rtl="0" eaLnBrk="1" latinLnBrk="0" hangingPunct="1">
              <a:lnSpc>
                <a:spcPts val="1960"/>
              </a:lnSpc>
              <a:spcBef>
                <a:spcPts val="0"/>
              </a:spcBef>
              <a:buClr>
                <a:schemeClr val="bg1"/>
              </a:buClr>
              <a:buFont typeface="Wingdings" panose="05000000000000000000" pitchFamily="2" charset="2"/>
              <a:buChar char="§"/>
              <a:defRPr sz="1400" kern="1200">
                <a:solidFill>
                  <a:schemeClr val="bg1"/>
                </a:solidFill>
                <a:latin typeface="+mn-lt"/>
                <a:ea typeface="+mn-ea"/>
                <a:cs typeface="+mn-cs"/>
              </a:defRPr>
            </a:lvl6pPr>
            <a:lvl7pPr marL="216000" indent="-216000" algn="l" defTabSz="914400" rtl="0" eaLnBrk="1" latinLnBrk="0" hangingPunct="1">
              <a:lnSpc>
                <a:spcPts val="1960"/>
              </a:lnSpc>
              <a:spcBef>
                <a:spcPts val="0"/>
              </a:spcBef>
              <a:buClr>
                <a:schemeClr val="bg1"/>
              </a:buClr>
              <a:buFont typeface="+mj-lt"/>
              <a:buAutoNum type="arabicPeriod"/>
              <a:defRPr sz="1400" kern="1200">
                <a:solidFill>
                  <a:schemeClr val="bg1"/>
                </a:solidFill>
                <a:latin typeface="+mn-lt"/>
                <a:ea typeface="+mn-ea"/>
                <a:cs typeface="+mn-cs"/>
              </a:defRPr>
            </a:lvl7pPr>
            <a:lvl8pPr marL="432000" indent="-216000" algn="l" defTabSz="914400" rtl="0" eaLnBrk="1" latinLnBrk="0" hangingPunct="1">
              <a:lnSpc>
                <a:spcPts val="1960"/>
              </a:lnSpc>
              <a:spcBef>
                <a:spcPts val="0"/>
              </a:spcBef>
              <a:buClr>
                <a:schemeClr val="bg1"/>
              </a:buClr>
              <a:buFont typeface="+mj-lt"/>
              <a:buAutoNum type="arabicPeriod"/>
              <a:defRPr sz="1400" kern="1200">
                <a:solidFill>
                  <a:schemeClr val="bg1"/>
                </a:solidFill>
                <a:latin typeface="+mn-lt"/>
                <a:ea typeface="+mn-ea"/>
                <a:cs typeface="+mn-cs"/>
              </a:defRPr>
            </a:lvl8pPr>
            <a:lvl9pPr marL="648000" indent="-216000" algn="l" defTabSz="914400" rtl="0" eaLnBrk="1" latinLnBrk="0" hangingPunct="1">
              <a:lnSpc>
                <a:spcPts val="1960"/>
              </a:lnSpc>
              <a:spcBef>
                <a:spcPts val="0"/>
              </a:spcBef>
              <a:buClr>
                <a:schemeClr val="bg1"/>
              </a:buClr>
              <a:buFont typeface="+mj-lt"/>
              <a:buAutoNum type="arabicPeriod"/>
              <a:defRPr sz="1400" kern="1200">
                <a:solidFill>
                  <a:schemeClr val="bg1"/>
                </a:solidFill>
                <a:latin typeface="+mn-lt"/>
                <a:ea typeface="+mn-ea"/>
                <a:cs typeface="+mn-cs"/>
              </a:defRPr>
            </a:lvl9pPr>
          </a:lstStyle>
          <a:p>
            <a:endParaRPr lang="de-DE" dirty="0">
              <a:solidFill>
                <a:schemeClr val="accent2"/>
              </a:solidFill>
            </a:endParaRPr>
          </a:p>
        </p:txBody>
      </p:sp>
      <p:graphicFrame>
        <p:nvGraphicFramePr>
          <p:cNvPr id="9" name="Objekt 8" hidden="1">
            <a:extLst>
              <a:ext uri="{FF2B5EF4-FFF2-40B4-BE49-F238E27FC236}">
                <a16:creationId xmlns:a16="http://schemas.microsoft.com/office/drawing/2014/main" id="{A96D7F38-C5AE-4FFA-AC9F-DDD63839CE59}"/>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344" imgH="345" progId="TCLayout.ActiveDocument.1">
                  <p:embed/>
                </p:oleObj>
              </mc:Choice>
              <mc:Fallback>
                <p:oleObj name="think-cell Folie" r:id="rId4" imgW="344" imgH="345" progId="TCLayout.ActiveDocument.1">
                  <p:embed/>
                  <p:pic>
                    <p:nvPicPr>
                      <p:cNvPr id="9" name="Objekt 8" hidden="1">
                        <a:extLst>
                          <a:ext uri="{FF2B5EF4-FFF2-40B4-BE49-F238E27FC236}">
                            <a16:creationId xmlns:a16="http://schemas.microsoft.com/office/drawing/2014/main" id="{A96D7F38-C5AE-4FFA-AC9F-DDD63839CE59}"/>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7" name="Titel 6">
            <a:extLst>
              <a:ext uri="{FF2B5EF4-FFF2-40B4-BE49-F238E27FC236}">
                <a16:creationId xmlns:a16="http://schemas.microsoft.com/office/drawing/2014/main" id="{22464388-2ECA-4EEA-8E18-9F2C9F7BAE36}"/>
              </a:ext>
            </a:extLst>
          </p:cNvPr>
          <p:cNvSpPr>
            <a:spLocks noGrp="1"/>
          </p:cNvSpPr>
          <p:nvPr>
            <p:ph type="title"/>
          </p:nvPr>
        </p:nvSpPr>
        <p:spPr/>
        <p:txBody>
          <a:bodyPr/>
          <a:lstStyle/>
          <a:p>
            <a:r>
              <a:rPr lang="de-DE" dirty="0" err="1"/>
              <a:t>Measurements</a:t>
            </a:r>
            <a:endParaRPr lang="de-DE" dirty="0"/>
          </a:p>
        </p:txBody>
      </p:sp>
      <p:sp>
        <p:nvSpPr>
          <p:cNvPr id="6" name="Textplatzhalter 5">
            <a:extLst>
              <a:ext uri="{FF2B5EF4-FFF2-40B4-BE49-F238E27FC236}">
                <a16:creationId xmlns:a16="http://schemas.microsoft.com/office/drawing/2014/main" id="{9C5B0A39-39BD-4860-A01A-03444D0D13F5}"/>
              </a:ext>
            </a:extLst>
          </p:cNvPr>
          <p:cNvSpPr>
            <a:spLocks noGrp="1"/>
          </p:cNvSpPr>
          <p:nvPr>
            <p:ph type="body" sz="quarter" idx="13"/>
          </p:nvPr>
        </p:nvSpPr>
        <p:spPr/>
        <p:txBody>
          <a:bodyPr/>
          <a:lstStyle/>
          <a:p>
            <a:r>
              <a:rPr lang="de-DE" dirty="0">
                <a:solidFill>
                  <a:srgbClr val="669DB2"/>
                </a:solidFill>
              </a:rPr>
              <a:t>Construction Site</a:t>
            </a:r>
            <a:endParaRPr lang="en-US" dirty="0">
              <a:solidFill>
                <a:srgbClr val="669DB2"/>
              </a:solidFill>
            </a:endParaRPr>
          </a:p>
        </p:txBody>
      </p:sp>
      <p:sp>
        <p:nvSpPr>
          <p:cNvPr id="8" name="Textplatzhalter 14">
            <a:extLst>
              <a:ext uri="{FF2B5EF4-FFF2-40B4-BE49-F238E27FC236}">
                <a16:creationId xmlns:a16="http://schemas.microsoft.com/office/drawing/2014/main" id="{7D5B0024-0D9F-F833-3F1E-6D9DC815E88D}"/>
              </a:ext>
            </a:extLst>
          </p:cNvPr>
          <p:cNvSpPr>
            <a:spLocks noGrp="1"/>
          </p:cNvSpPr>
          <p:nvPr>
            <p:ph type="body" sz="quarter" idx="14"/>
          </p:nvPr>
        </p:nvSpPr>
        <p:spPr>
          <a:xfrm>
            <a:off x="8099424" y="1667303"/>
            <a:ext cx="3201193" cy="4357475"/>
          </a:xfrm>
        </p:spPr>
        <p:txBody>
          <a:bodyPr/>
          <a:lstStyle/>
          <a:p>
            <a:r>
              <a:rPr lang="en-US">
                <a:solidFill>
                  <a:srgbClr val="005B7F"/>
                </a:solidFill>
              </a:rPr>
              <a:t>Characteristics:</a:t>
            </a:r>
          </a:p>
          <a:p>
            <a:pPr lvl="4">
              <a:lnSpc>
                <a:spcPct val="150000"/>
              </a:lnSpc>
              <a:buClr>
                <a:srgbClr val="669DB2"/>
              </a:buClr>
            </a:pPr>
            <a:r>
              <a:rPr lang="en-US"/>
              <a:t>Autonomous Machinery use case</a:t>
            </a:r>
          </a:p>
          <a:p>
            <a:pPr lvl="4">
              <a:lnSpc>
                <a:spcPct val="150000"/>
              </a:lnSpc>
              <a:buClr>
                <a:srgbClr val="669DB2"/>
              </a:buClr>
            </a:pPr>
            <a:r>
              <a:rPr lang="en-US"/>
              <a:t> uRLLC, eMBB, and mMTC</a:t>
            </a:r>
          </a:p>
          <a:p>
            <a:pPr lvl="4">
              <a:lnSpc>
                <a:spcPct val="150000"/>
              </a:lnSpc>
              <a:buClr>
                <a:srgbClr val="669DB2"/>
              </a:buClr>
            </a:pPr>
            <a:r>
              <a:rPr lang="en-US"/>
              <a:t>Task and safety monitoring</a:t>
            </a:r>
          </a:p>
          <a:p>
            <a:pPr lvl="4">
              <a:lnSpc>
                <a:spcPct val="150000"/>
              </a:lnSpc>
              <a:buClr>
                <a:srgbClr val="669DB2"/>
              </a:buClr>
            </a:pPr>
            <a:r>
              <a:rPr lang="en-US"/>
              <a:t>5G setup</a:t>
            </a:r>
          </a:p>
          <a:p>
            <a:pPr lvl="4">
              <a:lnSpc>
                <a:spcPct val="150000"/>
              </a:lnSpc>
              <a:buClr>
                <a:srgbClr val="669DB2"/>
              </a:buClr>
            </a:pPr>
            <a:r>
              <a:rPr lang="en-US"/>
              <a:t>Test parameters:</a:t>
            </a:r>
          </a:p>
          <a:p>
            <a:pPr lvl="5">
              <a:lnSpc>
                <a:spcPct val="150000"/>
              </a:lnSpc>
            </a:pPr>
            <a:r>
              <a:rPr lang="en-US"/>
              <a:t>Latency</a:t>
            </a:r>
          </a:p>
          <a:p>
            <a:pPr lvl="5">
              <a:lnSpc>
                <a:spcPct val="150000"/>
              </a:lnSpc>
            </a:pPr>
            <a:r>
              <a:rPr lang="en-US"/>
              <a:t>Throughput</a:t>
            </a:r>
          </a:p>
          <a:p>
            <a:pPr lvl="5">
              <a:lnSpc>
                <a:spcPct val="150000"/>
              </a:lnSpc>
            </a:pPr>
            <a:r>
              <a:rPr lang="en-US"/>
              <a:t>Signal quality</a:t>
            </a:r>
          </a:p>
          <a:p>
            <a:pPr lvl="5">
              <a:lnSpc>
                <a:spcPct val="150000"/>
              </a:lnSpc>
            </a:pPr>
            <a:r>
              <a:rPr lang="en-US"/>
              <a:t>Coverage</a:t>
            </a:r>
          </a:p>
          <a:p>
            <a:pPr lvl="5">
              <a:lnSpc>
                <a:spcPct val="150000"/>
              </a:lnSpc>
            </a:pPr>
            <a:endParaRPr lang="en-US"/>
          </a:p>
          <a:p>
            <a:pPr lvl="5">
              <a:lnSpc>
                <a:spcPct val="150000"/>
              </a:lnSpc>
            </a:pPr>
            <a:endParaRPr lang="en-US"/>
          </a:p>
          <a:p>
            <a:pPr lvl="5">
              <a:lnSpc>
                <a:spcPct val="150000"/>
              </a:lnSpc>
            </a:pPr>
            <a:endParaRPr lang="en-US"/>
          </a:p>
        </p:txBody>
      </p:sp>
      <p:pic>
        <p:nvPicPr>
          <p:cNvPr id="3" name="Picture 2">
            <a:extLst>
              <a:ext uri="{FF2B5EF4-FFF2-40B4-BE49-F238E27FC236}">
                <a16:creationId xmlns:a16="http://schemas.microsoft.com/office/drawing/2014/main" id="{A4E775EC-B0CB-B849-3364-5F7B3EA8A983}"/>
              </a:ext>
            </a:extLst>
          </p:cNvPr>
          <p:cNvPicPr>
            <a:picLocks noChangeAspect="1"/>
          </p:cNvPicPr>
          <p:nvPr/>
        </p:nvPicPr>
        <p:blipFill rotWithShape="1">
          <a:blip r:embed="rId6"/>
          <a:srcRect l="815" t="3402"/>
          <a:stretch/>
        </p:blipFill>
        <p:spPr>
          <a:xfrm>
            <a:off x="744350" y="1816213"/>
            <a:ext cx="6696450" cy="3114674"/>
          </a:xfrm>
          <a:prstGeom prst="rect">
            <a:avLst/>
          </a:prstGeom>
          <a:effectLst>
            <a:outerShdw blurRad="63500" sx="101000" sy="101000" algn="ctr" rotWithShape="0">
              <a:prstClr val="black">
                <a:alpha val="0"/>
              </a:prstClr>
            </a:outerShdw>
          </a:effectLst>
        </p:spPr>
      </p:pic>
      <p:sp>
        <p:nvSpPr>
          <p:cNvPr id="2" name="TextBox 1">
            <a:extLst>
              <a:ext uri="{FF2B5EF4-FFF2-40B4-BE49-F238E27FC236}">
                <a16:creationId xmlns:a16="http://schemas.microsoft.com/office/drawing/2014/main" id="{9543A5FC-CAEE-3715-5AD1-C9C271316E56}"/>
              </a:ext>
            </a:extLst>
          </p:cNvPr>
          <p:cNvSpPr txBox="1"/>
          <p:nvPr/>
        </p:nvSpPr>
        <p:spPr>
          <a:xfrm>
            <a:off x="7466005" y="4930887"/>
            <a:ext cx="198772" cy="238142"/>
          </a:xfrm>
          <a:prstGeom prst="rect">
            <a:avLst/>
          </a:prstGeom>
          <a:noFill/>
        </p:spPr>
        <p:txBody>
          <a:bodyPr wrap="none" lIns="0" tIns="0" rIns="0" bIns="0" rtlCol="0">
            <a:spAutoFit/>
          </a:bodyPr>
          <a:lstStyle/>
          <a:p>
            <a:pPr algn="l">
              <a:lnSpc>
                <a:spcPts val="1960"/>
              </a:lnSpc>
              <a:buClr>
                <a:schemeClr val="accent1"/>
              </a:buClr>
            </a:pPr>
            <a:r>
              <a:rPr lang="de-DE" sz="1400" dirty="0"/>
              <a:t>[6]</a:t>
            </a:r>
          </a:p>
        </p:txBody>
      </p:sp>
      <p:pic>
        <p:nvPicPr>
          <p:cNvPr id="10" name="Picture 9" descr="UFBA no Colégio da Polícia Militar – Dendezeiros, Bahia | Kids Save Lives  Brasil">
            <a:extLst>
              <a:ext uri="{FF2B5EF4-FFF2-40B4-BE49-F238E27FC236}">
                <a16:creationId xmlns:a16="http://schemas.microsoft.com/office/drawing/2014/main" id="{222DCC06-A4A1-6514-1488-830E4054A19F}"/>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39978" t="24141" r="54"/>
          <a:stretch/>
        </p:blipFill>
        <p:spPr bwMode="auto">
          <a:xfrm>
            <a:off x="7340741" y="6288833"/>
            <a:ext cx="648073" cy="45253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LOGO UFBA | Brands of the World™ | Download vector logos and logotypes">
            <a:extLst>
              <a:ext uri="{FF2B5EF4-FFF2-40B4-BE49-F238E27FC236}">
                <a16:creationId xmlns:a16="http://schemas.microsoft.com/office/drawing/2014/main" id="{9324CDDD-9689-26FC-B32D-C5879D8C3FD2}"/>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888088" y="6255617"/>
            <a:ext cx="480915" cy="480915"/>
          </a:xfrm>
          <a:prstGeom prst="rect">
            <a:avLst/>
          </a:prstGeom>
          <a:noFill/>
          <a:extLst>
            <a:ext uri="{909E8E84-426E-40DD-AFC4-6F175D3DCCD1}">
              <a14:hiddenFill xmlns:a14="http://schemas.microsoft.com/office/drawing/2010/main">
                <a:solidFill>
                  <a:srgbClr val="FFFFFF"/>
                </a:solidFill>
              </a14:hiddenFill>
            </a:ext>
          </a:extLst>
        </p:spPr>
      </p:pic>
      <p:sp>
        <p:nvSpPr>
          <p:cNvPr id="12" name="Fußzeilenplatzhalter 3">
            <a:extLst>
              <a:ext uri="{FF2B5EF4-FFF2-40B4-BE49-F238E27FC236}">
                <a16:creationId xmlns:a16="http://schemas.microsoft.com/office/drawing/2014/main" id="{D72F2E95-D931-349F-A8A0-D9CD8683CC55}"/>
              </a:ext>
            </a:extLst>
          </p:cNvPr>
          <p:cNvSpPr txBox="1">
            <a:spLocks/>
          </p:cNvSpPr>
          <p:nvPr/>
        </p:nvSpPr>
        <p:spPr bwMode="gray">
          <a:xfrm>
            <a:off x="2921422" y="6444043"/>
            <a:ext cx="2952000" cy="123111"/>
          </a:xfrm>
          <a:prstGeom prst="rect">
            <a:avLst/>
          </a:prstGeom>
        </p:spPr>
        <p:txBody>
          <a:bodyPr vert="horz" lIns="0" tIns="0" rIns="0" bIns="0" rtlCol="0">
            <a:spAutoFit/>
          </a:bodyPr>
          <a:lstStyle>
            <a:lvl1pPr marL="0" indent="0" algn="l" defTabSz="914400" rtl="0" eaLnBrk="1" latinLnBrk="0" hangingPunct="1">
              <a:lnSpc>
                <a:spcPct val="110000"/>
              </a:lnSpc>
              <a:spcBef>
                <a:spcPts val="0"/>
              </a:spcBef>
              <a:spcAft>
                <a:spcPts val="1900"/>
              </a:spcAft>
              <a:buFont typeface="Arial" panose="020B0604020202020204" pitchFamily="34" charset="0"/>
              <a:buNone/>
              <a:defRPr sz="2000" b="0" kern="1200">
                <a:solidFill>
                  <a:schemeClr val="accent2"/>
                </a:solidFill>
                <a:latin typeface="+mn-lt"/>
                <a:ea typeface="+mn-ea"/>
                <a:cs typeface="+mn-cs"/>
              </a:defRPr>
            </a:lvl1pPr>
            <a:lvl2pPr marL="0" indent="0" algn="l" defTabSz="914400" rtl="0" eaLnBrk="1" latinLnBrk="0" hangingPunct="1">
              <a:lnSpc>
                <a:spcPct val="110000"/>
              </a:lnSpc>
              <a:spcBef>
                <a:spcPts val="0"/>
              </a:spcBef>
              <a:spcAft>
                <a:spcPts val="1900"/>
              </a:spcAft>
              <a:buFont typeface="Arial" panose="020B0604020202020204" pitchFamily="34" charset="0"/>
              <a:buNone/>
              <a:defRPr sz="1400" kern="1200">
                <a:solidFill>
                  <a:schemeClr val="tx1"/>
                </a:solidFill>
                <a:latin typeface="+mn-lt"/>
                <a:ea typeface="+mn-ea"/>
                <a:cs typeface="+mn-cs"/>
              </a:defRPr>
            </a:lvl2pPr>
            <a:lvl3pPr marL="0" indent="0" algn="l" defTabSz="914400" rtl="0" eaLnBrk="1" latinLnBrk="0" hangingPunct="1">
              <a:lnSpc>
                <a:spcPct val="110000"/>
              </a:lnSpc>
              <a:spcBef>
                <a:spcPts val="0"/>
              </a:spcBef>
              <a:buFont typeface="Arial" panose="020B0604020202020204" pitchFamily="34" charset="0"/>
              <a:buNone/>
              <a:defRPr sz="1400" b="0" kern="1200">
                <a:solidFill>
                  <a:schemeClr val="tx1"/>
                </a:solidFill>
                <a:latin typeface="+mj-lt"/>
                <a:ea typeface="+mn-ea"/>
                <a:cs typeface="+mn-cs"/>
              </a:defRPr>
            </a:lvl3pPr>
            <a:lvl4pPr marL="180000" indent="-180000" algn="l" defTabSz="914400" rtl="0" eaLnBrk="1" latinLnBrk="0" hangingPunct="1">
              <a:lnSpc>
                <a:spcPct val="110000"/>
              </a:lnSpc>
              <a:spcBef>
                <a:spcPts val="0"/>
              </a:spcBef>
              <a:buClr>
                <a:schemeClr val="accent1"/>
              </a:buClr>
              <a:buFont typeface="Wingdings" panose="05000000000000000000" pitchFamily="2" charset="2"/>
              <a:buChar char="§"/>
              <a:defRPr sz="1400" kern="1200">
                <a:solidFill>
                  <a:schemeClr val="tx1"/>
                </a:solidFill>
                <a:latin typeface="+mn-lt"/>
                <a:ea typeface="+mn-ea"/>
                <a:cs typeface="+mn-cs"/>
              </a:defRPr>
            </a:lvl4pPr>
            <a:lvl5pPr marL="36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5pPr>
            <a:lvl6pPr marL="54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6pPr>
            <a:lvl7pPr marL="216000" indent="-216000" algn="l" defTabSz="914400" rtl="0" eaLnBrk="1" latinLnBrk="0" hangingPunct="1">
              <a:lnSpc>
                <a:spcPct val="110000"/>
              </a:lnSpc>
              <a:spcBef>
                <a:spcPts val="0"/>
              </a:spcBef>
              <a:buClr>
                <a:schemeClr val="accent1"/>
              </a:buClr>
              <a:buFont typeface="+mj-lt"/>
              <a:buAutoNum type="arabicPeriod"/>
              <a:defRPr sz="1400" kern="1200">
                <a:solidFill>
                  <a:schemeClr val="tx1"/>
                </a:solidFill>
                <a:latin typeface="+mn-lt"/>
                <a:ea typeface="+mn-ea"/>
                <a:cs typeface="+mn-cs"/>
              </a:defRPr>
            </a:lvl7pPr>
            <a:lvl8pPr marL="432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8pPr>
            <a:lvl9pPr marL="648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9pPr>
          </a:lstStyle>
          <a:p>
            <a:pPr>
              <a:lnSpc>
                <a:spcPct val="100000"/>
              </a:lnSpc>
              <a:spcAft>
                <a:spcPts val="0"/>
              </a:spcAft>
              <a:buFontTx/>
              <a:buNone/>
              <a:defRPr/>
            </a:pPr>
            <a:r>
              <a:rPr lang="de-DE" sz="800">
                <a:solidFill>
                  <a:prstClr val="black"/>
                </a:solidFill>
                <a:latin typeface="Frutiger LT Com 45 Light"/>
              </a:rPr>
              <a:t>© Fraunhofer IPT/WZL der RWTH Aachen</a:t>
            </a:r>
            <a:endParaRPr lang="de-DE" sz="800" dirty="0">
              <a:solidFill>
                <a:prstClr val="black"/>
              </a:solidFill>
              <a:latin typeface="Frutiger LT Com 45 Light"/>
            </a:endParaRPr>
          </a:p>
        </p:txBody>
      </p:sp>
      <p:sp>
        <p:nvSpPr>
          <p:cNvPr id="13" name="Datumsplatzhalter 2">
            <a:extLst>
              <a:ext uri="{FF2B5EF4-FFF2-40B4-BE49-F238E27FC236}">
                <a16:creationId xmlns:a16="http://schemas.microsoft.com/office/drawing/2014/main" id="{BA282A84-7991-6094-490E-7D1D98E2E7A9}"/>
              </a:ext>
            </a:extLst>
          </p:cNvPr>
          <p:cNvSpPr txBox="1">
            <a:spLocks/>
          </p:cNvSpPr>
          <p:nvPr/>
        </p:nvSpPr>
        <p:spPr>
          <a:xfrm>
            <a:off x="1972034" y="6155530"/>
            <a:ext cx="929549" cy="702469"/>
          </a:xfrm>
          <a:prstGeom prst="rect">
            <a:avLst/>
          </a:prstGeom>
        </p:spPr>
        <p:txBody>
          <a:bodyPr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sz="800" dirty="0">
                <a:solidFill>
                  <a:prstClr val="black"/>
                </a:solidFill>
                <a:highlight>
                  <a:srgbClr val="FFFFFF"/>
                </a:highlight>
                <a:latin typeface="Frutiger LT Com 45 Light"/>
              </a:rPr>
              <a:t>10.07.2023</a:t>
            </a:r>
            <a:endParaRPr lang="de-DE" sz="800" dirty="0">
              <a:solidFill>
                <a:prstClr val="black"/>
              </a:solidFill>
              <a:highlight>
                <a:srgbClr val="FFFFFF"/>
              </a:highlight>
              <a:latin typeface="Frutiger LT Com 45 Light"/>
            </a:endParaRPr>
          </a:p>
        </p:txBody>
      </p:sp>
      <p:sp>
        <p:nvSpPr>
          <p:cNvPr id="16" name="Slide Number Placeholder 13">
            <a:extLst>
              <a:ext uri="{FF2B5EF4-FFF2-40B4-BE49-F238E27FC236}">
                <a16:creationId xmlns:a16="http://schemas.microsoft.com/office/drawing/2014/main" id="{C918459F-5119-B96B-5FDF-3698E07BB99F}"/>
              </a:ext>
            </a:extLst>
          </p:cNvPr>
          <p:cNvSpPr>
            <a:spLocks noGrp="1"/>
          </p:cNvSpPr>
          <p:nvPr>
            <p:ph type="sldNum" sz="quarter" idx="4"/>
          </p:nvPr>
        </p:nvSpPr>
        <p:spPr>
          <a:xfrm>
            <a:off x="656276" y="6446123"/>
            <a:ext cx="408932" cy="123112"/>
          </a:xfrm>
        </p:spPr>
        <p:txBody>
          <a:bodyPr/>
          <a:lstStyle/>
          <a:p>
            <a:fld id="{3D81EE41-304C-41C3-8185-350F2275D756}" type="slidenum">
              <a:rPr lang="de-DE" sz="800" smtClean="0"/>
              <a:pPr/>
              <a:t>27</a:t>
            </a:fld>
            <a:r>
              <a:rPr lang="de-DE" sz="800" dirty="0"/>
              <a:t> </a:t>
            </a:r>
          </a:p>
        </p:txBody>
      </p:sp>
    </p:spTree>
    <p:extLst>
      <p:ext uri="{BB962C8B-B14F-4D97-AF65-F5344CB8AC3E}">
        <p14:creationId xmlns:p14="http://schemas.microsoft.com/office/powerpoint/2010/main" val="19690257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Objekt 8" hidden="1">
            <a:extLst>
              <a:ext uri="{FF2B5EF4-FFF2-40B4-BE49-F238E27FC236}">
                <a16:creationId xmlns:a16="http://schemas.microsoft.com/office/drawing/2014/main" id="{A96D7F38-C5AE-4FFA-AC9F-DDD63839CE59}"/>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344" imgH="345" progId="TCLayout.ActiveDocument.1">
                  <p:embed/>
                </p:oleObj>
              </mc:Choice>
              <mc:Fallback>
                <p:oleObj name="think-cell Folie" r:id="rId4" imgW="344" imgH="345" progId="TCLayout.ActiveDocument.1">
                  <p:embed/>
                  <p:pic>
                    <p:nvPicPr>
                      <p:cNvPr id="9" name="Objekt 8" hidden="1">
                        <a:extLst>
                          <a:ext uri="{FF2B5EF4-FFF2-40B4-BE49-F238E27FC236}">
                            <a16:creationId xmlns:a16="http://schemas.microsoft.com/office/drawing/2014/main" id="{A96D7F38-C5AE-4FFA-AC9F-DDD63839CE59}"/>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7" name="Titel 6">
            <a:extLst>
              <a:ext uri="{FF2B5EF4-FFF2-40B4-BE49-F238E27FC236}">
                <a16:creationId xmlns:a16="http://schemas.microsoft.com/office/drawing/2014/main" id="{22464388-2ECA-4EEA-8E18-9F2C9F7BAE36}"/>
              </a:ext>
            </a:extLst>
          </p:cNvPr>
          <p:cNvSpPr>
            <a:spLocks noGrp="1"/>
          </p:cNvSpPr>
          <p:nvPr>
            <p:ph type="title"/>
          </p:nvPr>
        </p:nvSpPr>
        <p:spPr/>
        <p:txBody>
          <a:bodyPr/>
          <a:lstStyle/>
          <a:p>
            <a:r>
              <a:rPr lang="de-DE" dirty="0" err="1"/>
              <a:t>Measurements</a:t>
            </a:r>
            <a:endParaRPr lang="de-DE" dirty="0"/>
          </a:p>
        </p:txBody>
      </p:sp>
      <p:sp>
        <p:nvSpPr>
          <p:cNvPr id="6" name="Textplatzhalter 5">
            <a:extLst>
              <a:ext uri="{FF2B5EF4-FFF2-40B4-BE49-F238E27FC236}">
                <a16:creationId xmlns:a16="http://schemas.microsoft.com/office/drawing/2014/main" id="{9C5B0A39-39BD-4860-A01A-03444D0D13F5}"/>
              </a:ext>
            </a:extLst>
          </p:cNvPr>
          <p:cNvSpPr>
            <a:spLocks noGrp="1"/>
          </p:cNvSpPr>
          <p:nvPr>
            <p:ph type="body" sz="quarter" idx="13"/>
          </p:nvPr>
        </p:nvSpPr>
        <p:spPr/>
        <p:txBody>
          <a:bodyPr/>
          <a:lstStyle/>
          <a:p>
            <a:r>
              <a:rPr lang="de-DE" dirty="0">
                <a:solidFill>
                  <a:srgbClr val="669DB2"/>
                </a:solidFill>
              </a:rPr>
              <a:t>Construction Site</a:t>
            </a:r>
            <a:endParaRPr lang="en-US" dirty="0">
              <a:solidFill>
                <a:srgbClr val="669DB2"/>
              </a:solidFill>
            </a:endParaRPr>
          </a:p>
        </p:txBody>
      </p:sp>
      <p:sp>
        <p:nvSpPr>
          <p:cNvPr id="5" name="Textplatzhalter 6">
            <a:extLst>
              <a:ext uri="{FF2B5EF4-FFF2-40B4-BE49-F238E27FC236}">
                <a16:creationId xmlns:a16="http://schemas.microsoft.com/office/drawing/2014/main" id="{42BE97A4-9C0B-F509-6AFC-5ACEB52D8775}"/>
              </a:ext>
            </a:extLst>
          </p:cNvPr>
          <p:cNvSpPr txBox="1">
            <a:spLocks/>
          </p:cNvSpPr>
          <p:nvPr/>
        </p:nvSpPr>
        <p:spPr bwMode="gray">
          <a:xfrm>
            <a:off x="476250" y="1546450"/>
            <a:ext cx="7886700" cy="4259970"/>
          </a:xfrm>
          <a:prstGeom prst="rect">
            <a:avLst/>
          </a:prstGeom>
          <a:solidFill>
            <a:srgbClr val="E5EEF2"/>
          </a:solidFill>
        </p:spPr>
        <p:txBody>
          <a:bodyPr lIns="144000" tIns="144000" rIns="144000" bIns="144000" numCol="1" spcCol="360000">
            <a:noAutofit/>
          </a:bodyPr>
          <a:lstStyle>
            <a:lvl1pPr marL="0" indent="0" algn="l" defTabSz="914400" rtl="0" eaLnBrk="1" latinLnBrk="0" hangingPunct="1">
              <a:lnSpc>
                <a:spcPts val="1960"/>
              </a:lnSpc>
              <a:spcBef>
                <a:spcPts val="0"/>
              </a:spcBef>
              <a:spcAft>
                <a:spcPts val="0"/>
              </a:spcAft>
              <a:buFont typeface="Arial" panose="020B0604020202020204" pitchFamily="34" charset="0"/>
              <a:buNone/>
              <a:defRPr sz="1600" b="0" kern="1200">
                <a:solidFill>
                  <a:schemeClr val="bg1"/>
                </a:solidFill>
                <a:latin typeface="+mj-lt"/>
                <a:ea typeface="+mn-ea"/>
                <a:cs typeface="+mn-cs"/>
              </a:defRPr>
            </a:lvl1pPr>
            <a:lvl2pPr marL="0" indent="0" algn="l" defTabSz="914400" rtl="0" eaLnBrk="1" latinLnBrk="0" hangingPunct="1">
              <a:lnSpc>
                <a:spcPts val="1960"/>
              </a:lnSpc>
              <a:spcBef>
                <a:spcPts val="0"/>
              </a:spcBef>
              <a:spcAft>
                <a:spcPts val="0"/>
              </a:spcAft>
              <a:buFont typeface="Arial" panose="020B0604020202020204" pitchFamily="34" charset="0"/>
              <a:buNone/>
              <a:defRPr sz="2080" b="0" kern="1200">
                <a:solidFill>
                  <a:schemeClr val="bg1"/>
                </a:solidFill>
                <a:latin typeface="Frutiger LT Com 75 Black" panose="020B0A03040504030204" pitchFamily="34" charset="0"/>
                <a:ea typeface="+mn-ea"/>
                <a:cs typeface="+mn-cs"/>
              </a:defRPr>
            </a:lvl2pPr>
            <a:lvl3pPr marL="0" indent="0" algn="l" defTabSz="914400" rtl="0" eaLnBrk="1" latinLnBrk="0" hangingPunct="1">
              <a:lnSpc>
                <a:spcPts val="1960"/>
              </a:lnSpc>
              <a:spcBef>
                <a:spcPts val="0"/>
              </a:spcBef>
              <a:buFont typeface="Arial" panose="020B0604020202020204" pitchFamily="34" charset="0"/>
              <a:buNone/>
              <a:defRPr sz="1400" b="0" kern="1200">
                <a:solidFill>
                  <a:schemeClr val="bg1"/>
                </a:solidFill>
                <a:latin typeface="+mj-lt"/>
                <a:ea typeface="+mn-ea"/>
                <a:cs typeface="+mn-cs"/>
              </a:defRPr>
            </a:lvl3pPr>
            <a:lvl4pPr marL="180000" indent="-180000" algn="l" defTabSz="914400" rtl="0" eaLnBrk="1" latinLnBrk="0" hangingPunct="1">
              <a:lnSpc>
                <a:spcPts val="1960"/>
              </a:lnSpc>
              <a:spcBef>
                <a:spcPts val="0"/>
              </a:spcBef>
              <a:buClr>
                <a:schemeClr val="bg1"/>
              </a:buClr>
              <a:buFont typeface="Wingdings" panose="05000000000000000000" pitchFamily="2" charset="2"/>
              <a:buChar char="§"/>
              <a:defRPr sz="1400" kern="1200">
                <a:solidFill>
                  <a:schemeClr val="bg1"/>
                </a:solidFill>
                <a:latin typeface="+mn-lt"/>
                <a:ea typeface="+mn-ea"/>
                <a:cs typeface="+mn-cs"/>
              </a:defRPr>
            </a:lvl4pPr>
            <a:lvl5pPr marL="360000" indent="-180000" algn="l" defTabSz="914400" rtl="0" eaLnBrk="1" latinLnBrk="0" hangingPunct="1">
              <a:lnSpc>
                <a:spcPts val="1960"/>
              </a:lnSpc>
              <a:spcBef>
                <a:spcPts val="0"/>
              </a:spcBef>
              <a:buClr>
                <a:schemeClr val="bg1"/>
              </a:buClr>
              <a:buFont typeface="Wingdings" panose="05000000000000000000" pitchFamily="2" charset="2"/>
              <a:buChar char="§"/>
              <a:defRPr sz="1400" kern="1200">
                <a:solidFill>
                  <a:schemeClr val="bg1"/>
                </a:solidFill>
                <a:latin typeface="+mn-lt"/>
                <a:ea typeface="+mn-ea"/>
                <a:cs typeface="+mn-cs"/>
              </a:defRPr>
            </a:lvl5pPr>
            <a:lvl6pPr marL="540000" indent="-180000" algn="l" defTabSz="914400" rtl="0" eaLnBrk="1" latinLnBrk="0" hangingPunct="1">
              <a:lnSpc>
                <a:spcPts val="1960"/>
              </a:lnSpc>
              <a:spcBef>
                <a:spcPts val="0"/>
              </a:spcBef>
              <a:buClr>
                <a:schemeClr val="bg1"/>
              </a:buClr>
              <a:buFont typeface="Wingdings" panose="05000000000000000000" pitchFamily="2" charset="2"/>
              <a:buChar char="§"/>
              <a:defRPr sz="1400" kern="1200">
                <a:solidFill>
                  <a:schemeClr val="bg1"/>
                </a:solidFill>
                <a:latin typeface="+mn-lt"/>
                <a:ea typeface="+mn-ea"/>
                <a:cs typeface="+mn-cs"/>
              </a:defRPr>
            </a:lvl6pPr>
            <a:lvl7pPr marL="216000" indent="-216000" algn="l" defTabSz="914400" rtl="0" eaLnBrk="1" latinLnBrk="0" hangingPunct="1">
              <a:lnSpc>
                <a:spcPts val="1960"/>
              </a:lnSpc>
              <a:spcBef>
                <a:spcPts val="0"/>
              </a:spcBef>
              <a:buClr>
                <a:schemeClr val="bg1"/>
              </a:buClr>
              <a:buFont typeface="+mj-lt"/>
              <a:buAutoNum type="arabicPeriod"/>
              <a:defRPr sz="1400" kern="1200">
                <a:solidFill>
                  <a:schemeClr val="bg1"/>
                </a:solidFill>
                <a:latin typeface="+mn-lt"/>
                <a:ea typeface="+mn-ea"/>
                <a:cs typeface="+mn-cs"/>
              </a:defRPr>
            </a:lvl7pPr>
            <a:lvl8pPr marL="432000" indent="-216000" algn="l" defTabSz="914400" rtl="0" eaLnBrk="1" latinLnBrk="0" hangingPunct="1">
              <a:lnSpc>
                <a:spcPts val="1960"/>
              </a:lnSpc>
              <a:spcBef>
                <a:spcPts val="0"/>
              </a:spcBef>
              <a:buClr>
                <a:schemeClr val="bg1"/>
              </a:buClr>
              <a:buFont typeface="+mj-lt"/>
              <a:buAutoNum type="arabicPeriod"/>
              <a:defRPr sz="1400" kern="1200">
                <a:solidFill>
                  <a:schemeClr val="bg1"/>
                </a:solidFill>
                <a:latin typeface="+mn-lt"/>
                <a:ea typeface="+mn-ea"/>
                <a:cs typeface="+mn-cs"/>
              </a:defRPr>
            </a:lvl8pPr>
            <a:lvl9pPr marL="648000" indent="-216000" algn="l" defTabSz="914400" rtl="0" eaLnBrk="1" latinLnBrk="0" hangingPunct="1">
              <a:lnSpc>
                <a:spcPts val="1960"/>
              </a:lnSpc>
              <a:spcBef>
                <a:spcPts val="0"/>
              </a:spcBef>
              <a:buClr>
                <a:schemeClr val="bg1"/>
              </a:buClr>
              <a:buFont typeface="+mj-lt"/>
              <a:buAutoNum type="arabicPeriod"/>
              <a:defRPr sz="1400" kern="1200">
                <a:solidFill>
                  <a:schemeClr val="bg1"/>
                </a:solidFill>
                <a:latin typeface="+mn-lt"/>
                <a:ea typeface="+mn-ea"/>
                <a:cs typeface="+mn-cs"/>
              </a:defRPr>
            </a:lvl9pPr>
          </a:lstStyle>
          <a:p>
            <a:endParaRPr lang="de-DE" dirty="0">
              <a:solidFill>
                <a:schemeClr val="accent2"/>
              </a:solidFill>
            </a:endParaRPr>
          </a:p>
        </p:txBody>
      </p:sp>
      <p:pic>
        <p:nvPicPr>
          <p:cNvPr id="4" name="Picture 3" descr="A picture containing aerial photography, bird's-eye view, map, playground&#10;&#10;Description automatically generated">
            <a:extLst>
              <a:ext uri="{FF2B5EF4-FFF2-40B4-BE49-F238E27FC236}">
                <a16:creationId xmlns:a16="http://schemas.microsoft.com/office/drawing/2014/main" id="{7472F8AE-C3C7-1BAD-375E-3D80B72224A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8739" y="1824908"/>
            <a:ext cx="7221722" cy="3703053"/>
          </a:xfrm>
          <a:prstGeom prst="rect">
            <a:avLst/>
          </a:prstGeom>
        </p:spPr>
      </p:pic>
      <p:sp>
        <p:nvSpPr>
          <p:cNvPr id="8" name="Textplatzhalter 14">
            <a:extLst>
              <a:ext uri="{FF2B5EF4-FFF2-40B4-BE49-F238E27FC236}">
                <a16:creationId xmlns:a16="http://schemas.microsoft.com/office/drawing/2014/main" id="{7FEF7FEA-4B17-9C08-2E3B-A99F8EED39A9}"/>
              </a:ext>
            </a:extLst>
          </p:cNvPr>
          <p:cNvSpPr>
            <a:spLocks noGrp="1"/>
          </p:cNvSpPr>
          <p:nvPr>
            <p:ph type="body" sz="quarter" idx="14"/>
          </p:nvPr>
        </p:nvSpPr>
        <p:spPr>
          <a:xfrm>
            <a:off x="8782051" y="1667303"/>
            <a:ext cx="2930524" cy="3387979"/>
          </a:xfrm>
        </p:spPr>
        <p:txBody>
          <a:bodyPr/>
          <a:lstStyle/>
          <a:p>
            <a:r>
              <a:rPr lang="en-US">
                <a:solidFill>
                  <a:srgbClr val="005B7F"/>
                </a:solidFill>
              </a:rPr>
              <a:t>5G in Campus Melaten</a:t>
            </a:r>
          </a:p>
          <a:p>
            <a:pPr lvl="4">
              <a:lnSpc>
                <a:spcPct val="150000"/>
              </a:lnSpc>
              <a:buClr>
                <a:srgbClr val="669DB2"/>
              </a:buClr>
            </a:pPr>
            <a:r>
              <a:rPr lang="en-US"/>
              <a:t>5G Antennas in dark blue</a:t>
            </a:r>
          </a:p>
          <a:p>
            <a:pPr lvl="4">
              <a:lnSpc>
                <a:spcPct val="150000"/>
              </a:lnSpc>
              <a:buClr>
                <a:srgbClr val="669DB2"/>
              </a:buClr>
            </a:pPr>
            <a:r>
              <a:rPr lang="en-US"/>
              <a:t>Outside network</a:t>
            </a:r>
          </a:p>
          <a:p>
            <a:pPr lvl="4">
              <a:lnSpc>
                <a:spcPct val="150000"/>
              </a:lnSpc>
              <a:buClr>
                <a:srgbClr val="669DB2"/>
              </a:buClr>
            </a:pPr>
            <a:r>
              <a:rPr lang="en-US"/>
              <a:t>Distance: ~300m</a:t>
            </a:r>
          </a:p>
          <a:p>
            <a:pPr lvl="4">
              <a:lnSpc>
                <a:spcPct val="150000"/>
              </a:lnSpc>
              <a:buClr>
                <a:srgbClr val="669DB2"/>
              </a:buClr>
            </a:pPr>
            <a:r>
              <a:rPr lang="en-US"/>
              <a:t>Coverage in turquoise</a:t>
            </a:r>
          </a:p>
          <a:p>
            <a:pPr lvl="4">
              <a:lnSpc>
                <a:spcPct val="150000"/>
              </a:lnSpc>
              <a:buClr>
                <a:srgbClr val="669DB2"/>
              </a:buClr>
            </a:pPr>
            <a:r>
              <a:rPr lang="en-US"/>
              <a:t>Omni-antenna installation</a:t>
            </a:r>
          </a:p>
          <a:p>
            <a:pPr lvl="4">
              <a:lnSpc>
                <a:spcPct val="150000"/>
              </a:lnSpc>
              <a:buClr>
                <a:srgbClr val="669DB2"/>
              </a:buClr>
            </a:pPr>
            <a:r>
              <a:rPr lang="en-US"/>
              <a:t>Fiber cables</a:t>
            </a:r>
          </a:p>
          <a:p>
            <a:pPr lvl="5">
              <a:lnSpc>
                <a:spcPct val="150000"/>
              </a:lnSpc>
            </a:pPr>
            <a:endParaRPr lang="en-US"/>
          </a:p>
          <a:p>
            <a:pPr lvl="5">
              <a:lnSpc>
                <a:spcPct val="150000"/>
              </a:lnSpc>
            </a:pPr>
            <a:endParaRPr lang="en-US"/>
          </a:p>
          <a:p>
            <a:pPr lvl="5">
              <a:lnSpc>
                <a:spcPct val="150000"/>
              </a:lnSpc>
            </a:pPr>
            <a:endParaRPr lang="en-US"/>
          </a:p>
        </p:txBody>
      </p:sp>
      <p:sp>
        <p:nvSpPr>
          <p:cNvPr id="2" name="TextBox 1">
            <a:extLst>
              <a:ext uri="{FF2B5EF4-FFF2-40B4-BE49-F238E27FC236}">
                <a16:creationId xmlns:a16="http://schemas.microsoft.com/office/drawing/2014/main" id="{2D58E404-4FDD-C6C7-E3BB-3ECA53DA95D5}"/>
              </a:ext>
            </a:extLst>
          </p:cNvPr>
          <p:cNvSpPr txBox="1"/>
          <p:nvPr/>
        </p:nvSpPr>
        <p:spPr>
          <a:xfrm>
            <a:off x="8126854" y="5540285"/>
            <a:ext cx="198772" cy="238142"/>
          </a:xfrm>
          <a:prstGeom prst="rect">
            <a:avLst/>
          </a:prstGeom>
          <a:noFill/>
        </p:spPr>
        <p:txBody>
          <a:bodyPr wrap="none" lIns="0" tIns="0" rIns="0" bIns="0" rtlCol="0">
            <a:spAutoFit/>
          </a:bodyPr>
          <a:lstStyle/>
          <a:p>
            <a:pPr algn="l">
              <a:lnSpc>
                <a:spcPts val="1960"/>
              </a:lnSpc>
              <a:buClr>
                <a:schemeClr val="accent1"/>
              </a:buClr>
            </a:pPr>
            <a:r>
              <a:rPr lang="de-DE" sz="1400" dirty="0"/>
              <a:t>[7]</a:t>
            </a:r>
          </a:p>
        </p:txBody>
      </p:sp>
      <p:pic>
        <p:nvPicPr>
          <p:cNvPr id="10" name="Picture 9" descr="UFBA no Colégio da Polícia Militar – Dendezeiros, Bahia | Kids Save Lives  Brasil">
            <a:extLst>
              <a:ext uri="{FF2B5EF4-FFF2-40B4-BE49-F238E27FC236}">
                <a16:creationId xmlns:a16="http://schemas.microsoft.com/office/drawing/2014/main" id="{A2496457-FF80-0FC2-388E-850A5243E019}"/>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39978" t="24141" r="54"/>
          <a:stretch/>
        </p:blipFill>
        <p:spPr bwMode="auto">
          <a:xfrm>
            <a:off x="7340741" y="6288833"/>
            <a:ext cx="648073" cy="45253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LOGO UFBA | Brands of the World™ | Download vector logos and logotypes">
            <a:extLst>
              <a:ext uri="{FF2B5EF4-FFF2-40B4-BE49-F238E27FC236}">
                <a16:creationId xmlns:a16="http://schemas.microsoft.com/office/drawing/2014/main" id="{A1876E52-A219-40A1-52F4-A8D4C16670F4}"/>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888088" y="6255617"/>
            <a:ext cx="480915" cy="480915"/>
          </a:xfrm>
          <a:prstGeom prst="rect">
            <a:avLst/>
          </a:prstGeom>
          <a:noFill/>
          <a:extLst>
            <a:ext uri="{909E8E84-426E-40DD-AFC4-6F175D3DCCD1}">
              <a14:hiddenFill xmlns:a14="http://schemas.microsoft.com/office/drawing/2010/main">
                <a:solidFill>
                  <a:srgbClr val="FFFFFF"/>
                </a:solidFill>
              </a14:hiddenFill>
            </a:ext>
          </a:extLst>
        </p:spPr>
      </p:pic>
      <p:sp>
        <p:nvSpPr>
          <p:cNvPr id="12" name="Fußzeilenplatzhalter 3">
            <a:extLst>
              <a:ext uri="{FF2B5EF4-FFF2-40B4-BE49-F238E27FC236}">
                <a16:creationId xmlns:a16="http://schemas.microsoft.com/office/drawing/2014/main" id="{18DA9D57-A547-E2AE-E100-B3CEBA4F20B2}"/>
              </a:ext>
            </a:extLst>
          </p:cNvPr>
          <p:cNvSpPr txBox="1">
            <a:spLocks/>
          </p:cNvSpPr>
          <p:nvPr/>
        </p:nvSpPr>
        <p:spPr bwMode="gray">
          <a:xfrm>
            <a:off x="2921422" y="6444043"/>
            <a:ext cx="2952000" cy="123111"/>
          </a:xfrm>
          <a:prstGeom prst="rect">
            <a:avLst/>
          </a:prstGeom>
        </p:spPr>
        <p:txBody>
          <a:bodyPr vert="horz" lIns="0" tIns="0" rIns="0" bIns="0" rtlCol="0">
            <a:spAutoFit/>
          </a:bodyPr>
          <a:lstStyle>
            <a:lvl1pPr marL="0" indent="0" algn="l" defTabSz="914400" rtl="0" eaLnBrk="1" latinLnBrk="0" hangingPunct="1">
              <a:lnSpc>
                <a:spcPct val="110000"/>
              </a:lnSpc>
              <a:spcBef>
                <a:spcPts val="0"/>
              </a:spcBef>
              <a:spcAft>
                <a:spcPts val="1900"/>
              </a:spcAft>
              <a:buFont typeface="Arial" panose="020B0604020202020204" pitchFamily="34" charset="0"/>
              <a:buNone/>
              <a:defRPr sz="2000" b="0" kern="1200">
                <a:solidFill>
                  <a:schemeClr val="accent2"/>
                </a:solidFill>
                <a:latin typeface="+mn-lt"/>
                <a:ea typeface="+mn-ea"/>
                <a:cs typeface="+mn-cs"/>
              </a:defRPr>
            </a:lvl1pPr>
            <a:lvl2pPr marL="0" indent="0" algn="l" defTabSz="914400" rtl="0" eaLnBrk="1" latinLnBrk="0" hangingPunct="1">
              <a:lnSpc>
                <a:spcPct val="110000"/>
              </a:lnSpc>
              <a:spcBef>
                <a:spcPts val="0"/>
              </a:spcBef>
              <a:spcAft>
                <a:spcPts val="1900"/>
              </a:spcAft>
              <a:buFont typeface="Arial" panose="020B0604020202020204" pitchFamily="34" charset="0"/>
              <a:buNone/>
              <a:defRPr sz="1400" kern="1200">
                <a:solidFill>
                  <a:schemeClr val="tx1"/>
                </a:solidFill>
                <a:latin typeface="+mn-lt"/>
                <a:ea typeface="+mn-ea"/>
                <a:cs typeface="+mn-cs"/>
              </a:defRPr>
            </a:lvl2pPr>
            <a:lvl3pPr marL="0" indent="0" algn="l" defTabSz="914400" rtl="0" eaLnBrk="1" latinLnBrk="0" hangingPunct="1">
              <a:lnSpc>
                <a:spcPct val="110000"/>
              </a:lnSpc>
              <a:spcBef>
                <a:spcPts val="0"/>
              </a:spcBef>
              <a:buFont typeface="Arial" panose="020B0604020202020204" pitchFamily="34" charset="0"/>
              <a:buNone/>
              <a:defRPr sz="1400" b="0" kern="1200">
                <a:solidFill>
                  <a:schemeClr val="tx1"/>
                </a:solidFill>
                <a:latin typeface="+mj-lt"/>
                <a:ea typeface="+mn-ea"/>
                <a:cs typeface="+mn-cs"/>
              </a:defRPr>
            </a:lvl3pPr>
            <a:lvl4pPr marL="180000" indent="-180000" algn="l" defTabSz="914400" rtl="0" eaLnBrk="1" latinLnBrk="0" hangingPunct="1">
              <a:lnSpc>
                <a:spcPct val="110000"/>
              </a:lnSpc>
              <a:spcBef>
                <a:spcPts val="0"/>
              </a:spcBef>
              <a:buClr>
                <a:schemeClr val="accent1"/>
              </a:buClr>
              <a:buFont typeface="Wingdings" panose="05000000000000000000" pitchFamily="2" charset="2"/>
              <a:buChar char="§"/>
              <a:defRPr sz="1400" kern="1200">
                <a:solidFill>
                  <a:schemeClr val="tx1"/>
                </a:solidFill>
                <a:latin typeface="+mn-lt"/>
                <a:ea typeface="+mn-ea"/>
                <a:cs typeface="+mn-cs"/>
              </a:defRPr>
            </a:lvl4pPr>
            <a:lvl5pPr marL="36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5pPr>
            <a:lvl6pPr marL="54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6pPr>
            <a:lvl7pPr marL="216000" indent="-216000" algn="l" defTabSz="914400" rtl="0" eaLnBrk="1" latinLnBrk="0" hangingPunct="1">
              <a:lnSpc>
                <a:spcPct val="110000"/>
              </a:lnSpc>
              <a:spcBef>
                <a:spcPts val="0"/>
              </a:spcBef>
              <a:buClr>
                <a:schemeClr val="accent1"/>
              </a:buClr>
              <a:buFont typeface="+mj-lt"/>
              <a:buAutoNum type="arabicPeriod"/>
              <a:defRPr sz="1400" kern="1200">
                <a:solidFill>
                  <a:schemeClr val="tx1"/>
                </a:solidFill>
                <a:latin typeface="+mn-lt"/>
                <a:ea typeface="+mn-ea"/>
                <a:cs typeface="+mn-cs"/>
              </a:defRPr>
            </a:lvl7pPr>
            <a:lvl8pPr marL="432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8pPr>
            <a:lvl9pPr marL="648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9pPr>
          </a:lstStyle>
          <a:p>
            <a:pPr>
              <a:lnSpc>
                <a:spcPct val="100000"/>
              </a:lnSpc>
              <a:spcAft>
                <a:spcPts val="0"/>
              </a:spcAft>
              <a:buFontTx/>
              <a:buNone/>
              <a:defRPr/>
            </a:pPr>
            <a:r>
              <a:rPr lang="de-DE" sz="800">
                <a:solidFill>
                  <a:prstClr val="black"/>
                </a:solidFill>
                <a:latin typeface="Frutiger LT Com 45 Light"/>
              </a:rPr>
              <a:t>© Fraunhofer IPT/WZL der RWTH Aachen</a:t>
            </a:r>
            <a:endParaRPr lang="de-DE" sz="800" dirty="0">
              <a:solidFill>
                <a:prstClr val="black"/>
              </a:solidFill>
              <a:latin typeface="Frutiger LT Com 45 Light"/>
            </a:endParaRPr>
          </a:p>
        </p:txBody>
      </p:sp>
      <p:sp>
        <p:nvSpPr>
          <p:cNvPr id="13" name="Datumsplatzhalter 2">
            <a:extLst>
              <a:ext uri="{FF2B5EF4-FFF2-40B4-BE49-F238E27FC236}">
                <a16:creationId xmlns:a16="http://schemas.microsoft.com/office/drawing/2014/main" id="{77840FBB-9094-9056-B2E6-392BC11E9E2E}"/>
              </a:ext>
            </a:extLst>
          </p:cNvPr>
          <p:cNvSpPr txBox="1">
            <a:spLocks/>
          </p:cNvSpPr>
          <p:nvPr/>
        </p:nvSpPr>
        <p:spPr>
          <a:xfrm>
            <a:off x="1972034" y="6155530"/>
            <a:ext cx="929549" cy="702469"/>
          </a:xfrm>
          <a:prstGeom prst="rect">
            <a:avLst/>
          </a:prstGeom>
        </p:spPr>
        <p:txBody>
          <a:bodyPr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sz="800" dirty="0">
                <a:solidFill>
                  <a:prstClr val="black"/>
                </a:solidFill>
                <a:highlight>
                  <a:srgbClr val="FFFFFF"/>
                </a:highlight>
                <a:latin typeface="Frutiger LT Com 45 Light"/>
              </a:rPr>
              <a:t>10.07.2023</a:t>
            </a:r>
            <a:endParaRPr lang="de-DE" sz="800" dirty="0">
              <a:solidFill>
                <a:prstClr val="black"/>
              </a:solidFill>
              <a:highlight>
                <a:srgbClr val="FFFFFF"/>
              </a:highlight>
              <a:latin typeface="Frutiger LT Com 45 Light"/>
            </a:endParaRPr>
          </a:p>
        </p:txBody>
      </p:sp>
      <p:sp>
        <p:nvSpPr>
          <p:cNvPr id="16" name="Slide Number Placeholder 13">
            <a:extLst>
              <a:ext uri="{FF2B5EF4-FFF2-40B4-BE49-F238E27FC236}">
                <a16:creationId xmlns:a16="http://schemas.microsoft.com/office/drawing/2014/main" id="{6F395FF5-AC44-9A38-56D9-7972EDE23A1B}"/>
              </a:ext>
            </a:extLst>
          </p:cNvPr>
          <p:cNvSpPr>
            <a:spLocks noGrp="1"/>
          </p:cNvSpPr>
          <p:nvPr>
            <p:ph type="sldNum" sz="quarter" idx="4"/>
          </p:nvPr>
        </p:nvSpPr>
        <p:spPr>
          <a:xfrm>
            <a:off x="656276" y="6446123"/>
            <a:ext cx="408932" cy="123112"/>
          </a:xfrm>
        </p:spPr>
        <p:txBody>
          <a:bodyPr/>
          <a:lstStyle/>
          <a:p>
            <a:fld id="{3D81EE41-304C-41C3-8185-350F2275D756}" type="slidenum">
              <a:rPr lang="de-DE" sz="800" smtClean="0"/>
              <a:pPr/>
              <a:t>28</a:t>
            </a:fld>
            <a:r>
              <a:rPr lang="de-DE" sz="800" dirty="0"/>
              <a:t> </a:t>
            </a:r>
          </a:p>
        </p:txBody>
      </p:sp>
    </p:spTree>
    <p:extLst>
      <p:ext uri="{BB962C8B-B14F-4D97-AF65-F5344CB8AC3E}">
        <p14:creationId xmlns:p14="http://schemas.microsoft.com/office/powerpoint/2010/main" val="157674009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Objekt 8" hidden="1">
            <a:extLst>
              <a:ext uri="{FF2B5EF4-FFF2-40B4-BE49-F238E27FC236}">
                <a16:creationId xmlns:a16="http://schemas.microsoft.com/office/drawing/2014/main" id="{A96D7F38-C5AE-4FFA-AC9F-DDD63839CE59}"/>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344" imgH="345" progId="TCLayout.ActiveDocument.1">
                  <p:embed/>
                </p:oleObj>
              </mc:Choice>
              <mc:Fallback>
                <p:oleObj name="think-cell Folie" r:id="rId4" imgW="344" imgH="345" progId="TCLayout.ActiveDocument.1">
                  <p:embed/>
                  <p:pic>
                    <p:nvPicPr>
                      <p:cNvPr id="9" name="Objekt 8" hidden="1">
                        <a:extLst>
                          <a:ext uri="{FF2B5EF4-FFF2-40B4-BE49-F238E27FC236}">
                            <a16:creationId xmlns:a16="http://schemas.microsoft.com/office/drawing/2014/main" id="{A96D7F38-C5AE-4FFA-AC9F-DDD63839CE59}"/>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7" name="Titel 6">
            <a:extLst>
              <a:ext uri="{FF2B5EF4-FFF2-40B4-BE49-F238E27FC236}">
                <a16:creationId xmlns:a16="http://schemas.microsoft.com/office/drawing/2014/main" id="{22464388-2ECA-4EEA-8E18-9F2C9F7BAE36}"/>
              </a:ext>
            </a:extLst>
          </p:cNvPr>
          <p:cNvSpPr>
            <a:spLocks noGrp="1"/>
          </p:cNvSpPr>
          <p:nvPr>
            <p:ph type="title"/>
          </p:nvPr>
        </p:nvSpPr>
        <p:spPr/>
        <p:txBody>
          <a:bodyPr/>
          <a:lstStyle/>
          <a:p>
            <a:r>
              <a:rPr lang="de-DE" dirty="0" err="1"/>
              <a:t>Measurements</a:t>
            </a:r>
            <a:endParaRPr lang="de-DE" dirty="0"/>
          </a:p>
        </p:txBody>
      </p:sp>
      <p:sp>
        <p:nvSpPr>
          <p:cNvPr id="6" name="Textplatzhalter 5">
            <a:extLst>
              <a:ext uri="{FF2B5EF4-FFF2-40B4-BE49-F238E27FC236}">
                <a16:creationId xmlns:a16="http://schemas.microsoft.com/office/drawing/2014/main" id="{9C5B0A39-39BD-4860-A01A-03444D0D13F5}"/>
              </a:ext>
            </a:extLst>
          </p:cNvPr>
          <p:cNvSpPr>
            <a:spLocks noGrp="1"/>
          </p:cNvSpPr>
          <p:nvPr>
            <p:ph type="body" sz="quarter" idx="13"/>
          </p:nvPr>
        </p:nvSpPr>
        <p:spPr/>
        <p:txBody>
          <a:bodyPr/>
          <a:lstStyle/>
          <a:p>
            <a:r>
              <a:rPr lang="de-DE" dirty="0">
                <a:solidFill>
                  <a:srgbClr val="669DB2"/>
                </a:solidFill>
              </a:rPr>
              <a:t>Construction Site</a:t>
            </a:r>
            <a:endParaRPr lang="en-US" dirty="0">
              <a:solidFill>
                <a:srgbClr val="669DB2"/>
              </a:solidFill>
            </a:endParaRPr>
          </a:p>
        </p:txBody>
      </p:sp>
      <p:sp>
        <p:nvSpPr>
          <p:cNvPr id="5" name="Textplatzhalter 6">
            <a:extLst>
              <a:ext uri="{FF2B5EF4-FFF2-40B4-BE49-F238E27FC236}">
                <a16:creationId xmlns:a16="http://schemas.microsoft.com/office/drawing/2014/main" id="{42BE97A4-9C0B-F509-6AFC-5ACEB52D8775}"/>
              </a:ext>
            </a:extLst>
          </p:cNvPr>
          <p:cNvSpPr txBox="1">
            <a:spLocks/>
          </p:cNvSpPr>
          <p:nvPr/>
        </p:nvSpPr>
        <p:spPr bwMode="gray">
          <a:xfrm>
            <a:off x="486165" y="1546450"/>
            <a:ext cx="7855404" cy="4259970"/>
          </a:xfrm>
          <a:prstGeom prst="rect">
            <a:avLst/>
          </a:prstGeom>
          <a:solidFill>
            <a:srgbClr val="E5EEF2"/>
          </a:solidFill>
        </p:spPr>
        <p:txBody>
          <a:bodyPr lIns="144000" tIns="144000" rIns="144000" bIns="144000" numCol="1" spcCol="360000">
            <a:noAutofit/>
          </a:bodyPr>
          <a:lstStyle>
            <a:lvl1pPr marL="0" indent="0" algn="l" defTabSz="914400" rtl="0" eaLnBrk="1" latinLnBrk="0" hangingPunct="1">
              <a:lnSpc>
                <a:spcPts val="1960"/>
              </a:lnSpc>
              <a:spcBef>
                <a:spcPts val="0"/>
              </a:spcBef>
              <a:spcAft>
                <a:spcPts val="0"/>
              </a:spcAft>
              <a:buFont typeface="Arial" panose="020B0604020202020204" pitchFamily="34" charset="0"/>
              <a:buNone/>
              <a:defRPr sz="1600" b="0" kern="1200">
                <a:solidFill>
                  <a:schemeClr val="bg1"/>
                </a:solidFill>
                <a:latin typeface="+mj-lt"/>
                <a:ea typeface="+mn-ea"/>
                <a:cs typeface="+mn-cs"/>
              </a:defRPr>
            </a:lvl1pPr>
            <a:lvl2pPr marL="0" indent="0" algn="l" defTabSz="914400" rtl="0" eaLnBrk="1" latinLnBrk="0" hangingPunct="1">
              <a:lnSpc>
                <a:spcPts val="1960"/>
              </a:lnSpc>
              <a:spcBef>
                <a:spcPts val="0"/>
              </a:spcBef>
              <a:spcAft>
                <a:spcPts val="0"/>
              </a:spcAft>
              <a:buFont typeface="Arial" panose="020B0604020202020204" pitchFamily="34" charset="0"/>
              <a:buNone/>
              <a:defRPr sz="2080" b="0" kern="1200">
                <a:solidFill>
                  <a:schemeClr val="bg1"/>
                </a:solidFill>
                <a:latin typeface="Frutiger LT Com 75 Black" panose="020B0A03040504030204" pitchFamily="34" charset="0"/>
                <a:ea typeface="+mn-ea"/>
                <a:cs typeface="+mn-cs"/>
              </a:defRPr>
            </a:lvl2pPr>
            <a:lvl3pPr marL="0" indent="0" algn="l" defTabSz="914400" rtl="0" eaLnBrk="1" latinLnBrk="0" hangingPunct="1">
              <a:lnSpc>
                <a:spcPts val="1960"/>
              </a:lnSpc>
              <a:spcBef>
                <a:spcPts val="0"/>
              </a:spcBef>
              <a:buFont typeface="Arial" panose="020B0604020202020204" pitchFamily="34" charset="0"/>
              <a:buNone/>
              <a:defRPr sz="1400" b="0" kern="1200">
                <a:solidFill>
                  <a:schemeClr val="bg1"/>
                </a:solidFill>
                <a:latin typeface="+mj-lt"/>
                <a:ea typeface="+mn-ea"/>
                <a:cs typeface="+mn-cs"/>
              </a:defRPr>
            </a:lvl3pPr>
            <a:lvl4pPr marL="180000" indent="-180000" algn="l" defTabSz="914400" rtl="0" eaLnBrk="1" latinLnBrk="0" hangingPunct="1">
              <a:lnSpc>
                <a:spcPts val="1960"/>
              </a:lnSpc>
              <a:spcBef>
                <a:spcPts val="0"/>
              </a:spcBef>
              <a:buClr>
                <a:schemeClr val="bg1"/>
              </a:buClr>
              <a:buFont typeface="Wingdings" panose="05000000000000000000" pitchFamily="2" charset="2"/>
              <a:buChar char="§"/>
              <a:defRPr sz="1400" kern="1200">
                <a:solidFill>
                  <a:schemeClr val="bg1"/>
                </a:solidFill>
                <a:latin typeface="+mn-lt"/>
                <a:ea typeface="+mn-ea"/>
                <a:cs typeface="+mn-cs"/>
              </a:defRPr>
            </a:lvl4pPr>
            <a:lvl5pPr marL="360000" indent="-180000" algn="l" defTabSz="914400" rtl="0" eaLnBrk="1" latinLnBrk="0" hangingPunct="1">
              <a:lnSpc>
                <a:spcPts val="1960"/>
              </a:lnSpc>
              <a:spcBef>
                <a:spcPts val="0"/>
              </a:spcBef>
              <a:buClr>
                <a:schemeClr val="bg1"/>
              </a:buClr>
              <a:buFont typeface="Wingdings" panose="05000000000000000000" pitchFamily="2" charset="2"/>
              <a:buChar char="§"/>
              <a:defRPr sz="1400" kern="1200">
                <a:solidFill>
                  <a:schemeClr val="bg1"/>
                </a:solidFill>
                <a:latin typeface="+mn-lt"/>
                <a:ea typeface="+mn-ea"/>
                <a:cs typeface="+mn-cs"/>
              </a:defRPr>
            </a:lvl5pPr>
            <a:lvl6pPr marL="540000" indent="-180000" algn="l" defTabSz="914400" rtl="0" eaLnBrk="1" latinLnBrk="0" hangingPunct="1">
              <a:lnSpc>
                <a:spcPts val="1960"/>
              </a:lnSpc>
              <a:spcBef>
                <a:spcPts val="0"/>
              </a:spcBef>
              <a:buClr>
                <a:schemeClr val="bg1"/>
              </a:buClr>
              <a:buFont typeface="Wingdings" panose="05000000000000000000" pitchFamily="2" charset="2"/>
              <a:buChar char="§"/>
              <a:defRPr sz="1400" kern="1200">
                <a:solidFill>
                  <a:schemeClr val="bg1"/>
                </a:solidFill>
                <a:latin typeface="+mn-lt"/>
                <a:ea typeface="+mn-ea"/>
                <a:cs typeface="+mn-cs"/>
              </a:defRPr>
            </a:lvl6pPr>
            <a:lvl7pPr marL="216000" indent="-216000" algn="l" defTabSz="914400" rtl="0" eaLnBrk="1" latinLnBrk="0" hangingPunct="1">
              <a:lnSpc>
                <a:spcPts val="1960"/>
              </a:lnSpc>
              <a:spcBef>
                <a:spcPts val="0"/>
              </a:spcBef>
              <a:buClr>
                <a:schemeClr val="bg1"/>
              </a:buClr>
              <a:buFont typeface="+mj-lt"/>
              <a:buAutoNum type="arabicPeriod"/>
              <a:defRPr sz="1400" kern="1200">
                <a:solidFill>
                  <a:schemeClr val="bg1"/>
                </a:solidFill>
                <a:latin typeface="+mn-lt"/>
                <a:ea typeface="+mn-ea"/>
                <a:cs typeface="+mn-cs"/>
              </a:defRPr>
            </a:lvl7pPr>
            <a:lvl8pPr marL="432000" indent="-216000" algn="l" defTabSz="914400" rtl="0" eaLnBrk="1" latinLnBrk="0" hangingPunct="1">
              <a:lnSpc>
                <a:spcPts val="1960"/>
              </a:lnSpc>
              <a:spcBef>
                <a:spcPts val="0"/>
              </a:spcBef>
              <a:buClr>
                <a:schemeClr val="bg1"/>
              </a:buClr>
              <a:buFont typeface="+mj-lt"/>
              <a:buAutoNum type="arabicPeriod"/>
              <a:defRPr sz="1400" kern="1200">
                <a:solidFill>
                  <a:schemeClr val="bg1"/>
                </a:solidFill>
                <a:latin typeface="+mn-lt"/>
                <a:ea typeface="+mn-ea"/>
                <a:cs typeface="+mn-cs"/>
              </a:defRPr>
            </a:lvl8pPr>
            <a:lvl9pPr marL="648000" indent="-216000" algn="l" defTabSz="914400" rtl="0" eaLnBrk="1" latinLnBrk="0" hangingPunct="1">
              <a:lnSpc>
                <a:spcPts val="1960"/>
              </a:lnSpc>
              <a:spcBef>
                <a:spcPts val="0"/>
              </a:spcBef>
              <a:buClr>
                <a:schemeClr val="bg1"/>
              </a:buClr>
              <a:buFont typeface="+mj-lt"/>
              <a:buAutoNum type="arabicPeriod"/>
              <a:defRPr sz="1400" kern="1200">
                <a:solidFill>
                  <a:schemeClr val="bg1"/>
                </a:solidFill>
                <a:latin typeface="+mn-lt"/>
                <a:ea typeface="+mn-ea"/>
                <a:cs typeface="+mn-cs"/>
              </a:defRPr>
            </a:lvl9pPr>
          </a:lstStyle>
          <a:p>
            <a:endParaRPr lang="de-DE" dirty="0">
              <a:solidFill>
                <a:schemeClr val="accent2"/>
              </a:solidFill>
            </a:endParaRPr>
          </a:p>
        </p:txBody>
      </p:sp>
      <p:pic>
        <p:nvPicPr>
          <p:cNvPr id="4" name="Picture 3" descr="A picture containing urban design, map, aerial photography, bird's-eye view&#10;&#10;Description automatically generated">
            <a:extLst>
              <a:ext uri="{FF2B5EF4-FFF2-40B4-BE49-F238E27FC236}">
                <a16:creationId xmlns:a16="http://schemas.microsoft.com/office/drawing/2014/main" id="{D42F837B-141F-B907-972B-C33630E0D9C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7930" y="1843466"/>
            <a:ext cx="7331873" cy="3665937"/>
          </a:xfrm>
          <a:prstGeom prst="rect">
            <a:avLst/>
          </a:prstGeom>
        </p:spPr>
      </p:pic>
      <p:sp>
        <p:nvSpPr>
          <p:cNvPr id="8" name="Textplatzhalter 14">
            <a:extLst>
              <a:ext uri="{FF2B5EF4-FFF2-40B4-BE49-F238E27FC236}">
                <a16:creationId xmlns:a16="http://schemas.microsoft.com/office/drawing/2014/main" id="{1DE42C0A-0115-D3D3-A4B7-6AC7C6C56667}"/>
              </a:ext>
            </a:extLst>
          </p:cNvPr>
          <p:cNvSpPr>
            <a:spLocks noGrp="1"/>
          </p:cNvSpPr>
          <p:nvPr>
            <p:ph type="body" sz="quarter" idx="14"/>
          </p:nvPr>
        </p:nvSpPr>
        <p:spPr>
          <a:xfrm>
            <a:off x="8782051" y="1667303"/>
            <a:ext cx="2930524" cy="2741648"/>
          </a:xfrm>
        </p:spPr>
        <p:txBody>
          <a:bodyPr/>
          <a:lstStyle/>
          <a:p>
            <a:r>
              <a:rPr lang="en-US" dirty="0">
                <a:solidFill>
                  <a:srgbClr val="005B7F"/>
                </a:solidFill>
              </a:rPr>
              <a:t>Latency and throughput</a:t>
            </a:r>
          </a:p>
          <a:p>
            <a:pPr lvl="4">
              <a:lnSpc>
                <a:spcPct val="150000"/>
              </a:lnSpc>
              <a:buClr>
                <a:srgbClr val="669DB2"/>
              </a:buClr>
            </a:pPr>
            <a:r>
              <a:rPr lang="en-US" dirty="0"/>
              <a:t>Ping and iperf3 tests</a:t>
            </a:r>
          </a:p>
          <a:p>
            <a:pPr lvl="4">
              <a:lnSpc>
                <a:spcPct val="150000"/>
              </a:lnSpc>
              <a:buClr>
                <a:srgbClr val="669DB2"/>
              </a:buClr>
            </a:pPr>
            <a:r>
              <a:rPr lang="en-US" dirty="0"/>
              <a:t>WNC and </a:t>
            </a:r>
            <a:r>
              <a:rPr lang="en-US" dirty="0" err="1"/>
              <a:t>Quectel</a:t>
            </a:r>
            <a:r>
              <a:rPr lang="en-US" dirty="0"/>
              <a:t> setup</a:t>
            </a:r>
          </a:p>
          <a:p>
            <a:pPr lvl="4">
              <a:lnSpc>
                <a:spcPct val="150000"/>
              </a:lnSpc>
              <a:buClr>
                <a:srgbClr val="669DB2"/>
              </a:buClr>
            </a:pPr>
            <a:r>
              <a:rPr lang="en-US" dirty="0"/>
              <a:t>Two different ping tests (network controller and device)</a:t>
            </a:r>
          </a:p>
          <a:p>
            <a:pPr marL="360000" lvl="5" indent="0">
              <a:lnSpc>
                <a:spcPct val="150000"/>
              </a:lnSpc>
              <a:buNone/>
            </a:pPr>
            <a:endParaRPr lang="en-US" dirty="0"/>
          </a:p>
          <a:p>
            <a:pPr lvl="5">
              <a:lnSpc>
                <a:spcPct val="150000"/>
              </a:lnSpc>
            </a:pPr>
            <a:endParaRPr lang="en-US" dirty="0"/>
          </a:p>
          <a:p>
            <a:pPr lvl="5">
              <a:lnSpc>
                <a:spcPct val="150000"/>
              </a:lnSpc>
            </a:pPr>
            <a:endParaRPr lang="en-US" dirty="0"/>
          </a:p>
        </p:txBody>
      </p:sp>
      <p:pic>
        <p:nvPicPr>
          <p:cNvPr id="3" name="Picture 2" descr="UFBA no Colégio da Polícia Militar – Dendezeiros, Bahia | Kids Save Lives  Brasil">
            <a:extLst>
              <a:ext uri="{FF2B5EF4-FFF2-40B4-BE49-F238E27FC236}">
                <a16:creationId xmlns:a16="http://schemas.microsoft.com/office/drawing/2014/main" id="{3FB0FD8D-0A8B-0047-9ACC-794F8160E52C}"/>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39978" t="24141" r="54"/>
          <a:stretch/>
        </p:blipFill>
        <p:spPr bwMode="auto">
          <a:xfrm>
            <a:off x="7340741" y="6288833"/>
            <a:ext cx="648073" cy="45253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LOGO UFBA | Brands of the World™ | Download vector logos and logotypes">
            <a:extLst>
              <a:ext uri="{FF2B5EF4-FFF2-40B4-BE49-F238E27FC236}">
                <a16:creationId xmlns:a16="http://schemas.microsoft.com/office/drawing/2014/main" id="{21CEF18C-B933-2476-AA99-144361829527}"/>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888088" y="6255617"/>
            <a:ext cx="480915" cy="480915"/>
          </a:xfrm>
          <a:prstGeom prst="rect">
            <a:avLst/>
          </a:prstGeom>
          <a:noFill/>
          <a:extLst>
            <a:ext uri="{909E8E84-426E-40DD-AFC4-6F175D3DCCD1}">
              <a14:hiddenFill xmlns:a14="http://schemas.microsoft.com/office/drawing/2010/main">
                <a:solidFill>
                  <a:srgbClr val="FFFFFF"/>
                </a:solidFill>
              </a14:hiddenFill>
            </a:ext>
          </a:extLst>
        </p:spPr>
      </p:pic>
      <p:sp>
        <p:nvSpPr>
          <p:cNvPr id="11" name="Fußzeilenplatzhalter 3">
            <a:extLst>
              <a:ext uri="{FF2B5EF4-FFF2-40B4-BE49-F238E27FC236}">
                <a16:creationId xmlns:a16="http://schemas.microsoft.com/office/drawing/2014/main" id="{B4CB6817-7FCF-7F35-7DB7-657C6E04E8EC}"/>
              </a:ext>
            </a:extLst>
          </p:cNvPr>
          <p:cNvSpPr txBox="1">
            <a:spLocks/>
          </p:cNvSpPr>
          <p:nvPr/>
        </p:nvSpPr>
        <p:spPr bwMode="gray">
          <a:xfrm>
            <a:off x="2921422" y="6444043"/>
            <a:ext cx="2952000" cy="123111"/>
          </a:xfrm>
          <a:prstGeom prst="rect">
            <a:avLst/>
          </a:prstGeom>
        </p:spPr>
        <p:txBody>
          <a:bodyPr vert="horz" lIns="0" tIns="0" rIns="0" bIns="0" rtlCol="0">
            <a:spAutoFit/>
          </a:bodyPr>
          <a:lstStyle>
            <a:lvl1pPr marL="0" indent="0" algn="l" defTabSz="914400" rtl="0" eaLnBrk="1" latinLnBrk="0" hangingPunct="1">
              <a:lnSpc>
                <a:spcPct val="110000"/>
              </a:lnSpc>
              <a:spcBef>
                <a:spcPts val="0"/>
              </a:spcBef>
              <a:spcAft>
                <a:spcPts val="1900"/>
              </a:spcAft>
              <a:buFont typeface="Arial" panose="020B0604020202020204" pitchFamily="34" charset="0"/>
              <a:buNone/>
              <a:defRPr sz="2000" b="0" kern="1200">
                <a:solidFill>
                  <a:schemeClr val="accent2"/>
                </a:solidFill>
                <a:latin typeface="+mn-lt"/>
                <a:ea typeface="+mn-ea"/>
                <a:cs typeface="+mn-cs"/>
              </a:defRPr>
            </a:lvl1pPr>
            <a:lvl2pPr marL="0" indent="0" algn="l" defTabSz="914400" rtl="0" eaLnBrk="1" latinLnBrk="0" hangingPunct="1">
              <a:lnSpc>
                <a:spcPct val="110000"/>
              </a:lnSpc>
              <a:spcBef>
                <a:spcPts val="0"/>
              </a:spcBef>
              <a:spcAft>
                <a:spcPts val="1900"/>
              </a:spcAft>
              <a:buFont typeface="Arial" panose="020B0604020202020204" pitchFamily="34" charset="0"/>
              <a:buNone/>
              <a:defRPr sz="1400" kern="1200">
                <a:solidFill>
                  <a:schemeClr val="tx1"/>
                </a:solidFill>
                <a:latin typeface="+mn-lt"/>
                <a:ea typeface="+mn-ea"/>
                <a:cs typeface="+mn-cs"/>
              </a:defRPr>
            </a:lvl2pPr>
            <a:lvl3pPr marL="0" indent="0" algn="l" defTabSz="914400" rtl="0" eaLnBrk="1" latinLnBrk="0" hangingPunct="1">
              <a:lnSpc>
                <a:spcPct val="110000"/>
              </a:lnSpc>
              <a:spcBef>
                <a:spcPts val="0"/>
              </a:spcBef>
              <a:buFont typeface="Arial" panose="020B0604020202020204" pitchFamily="34" charset="0"/>
              <a:buNone/>
              <a:defRPr sz="1400" b="0" kern="1200">
                <a:solidFill>
                  <a:schemeClr val="tx1"/>
                </a:solidFill>
                <a:latin typeface="+mj-lt"/>
                <a:ea typeface="+mn-ea"/>
                <a:cs typeface="+mn-cs"/>
              </a:defRPr>
            </a:lvl3pPr>
            <a:lvl4pPr marL="180000" indent="-180000" algn="l" defTabSz="914400" rtl="0" eaLnBrk="1" latinLnBrk="0" hangingPunct="1">
              <a:lnSpc>
                <a:spcPct val="110000"/>
              </a:lnSpc>
              <a:spcBef>
                <a:spcPts val="0"/>
              </a:spcBef>
              <a:buClr>
                <a:schemeClr val="accent1"/>
              </a:buClr>
              <a:buFont typeface="Wingdings" panose="05000000000000000000" pitchFamily="2" charset="2"/>
              <a:buChar char="§"/>
              <a:defRPr sz="1400" kern="1200">
                <a:solidFill>
                  <a:schemeClr val="tx1"/>
                </a:solidFill>
                <a:latin typeface="+mn-lt"/>
                <a:ea typeface="+mn-ea"/>
                <a:cs typeface="+mn-cs"/>
              </a:defRPr>
            </a:lvl4pPr>
            <a:lvl5pPr marL="36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5pPr>
            <a:lvl6pPr marL="54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6pPr>
            <a:lvl7pPr marL="216000" indent="-216000" algn="l" defTabSz="914400" rtl="0" eaLnBrk="1" latinLnBrk="0" hangingPunct="1">
              <a:lnSpc>
                <a:spcPct val="110000"/>
              </a:lnSpc>
              <a:spcBef>
                <a:spcPts val="0"/>
              </a:spcBef>
              <a:buClr>
                <a:schemeClr val="accent1"/>
              </a:buClr>
              <a:buFont typeface="+mj-lt"/>
              <a:buAutoNum type="arabicPeriod"/>
              <a:defRPr sz="1400" kern="1200">
                <a:solidFill>
                  <a:schemeClr val="tx1"/>
                </a:solidFill>
                <a:latin typeface="+mn-lt"/>
                <a:ea typeface="+mn-ea"/>
                <a:cs typeface="+mn-cs"/>
              </a:defRPr>
            </a:lvl7pPr>
            <a:lvl8pPr marL="432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8pPr>
            <a:lvl9pPr marL="648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9pPr>
          </a:lstStyle>
          <a:p>
            <a:pPr>
              <a:lnSpc>
                <a:spcPct val="100000"/>
              </a:lnSpc>
              <a:spcAft>
                <a:spcPts val="0"/>
              </a:spcAft>
              <a:buFontTx/>
              <a:buNone/>
              <a:defRPr/>
            </a:pPr>
            <a:r>
              <a:rPr lang="de-DE" sz="800">
                <a:solidFill>
                  <a:prstClr val="black"/>
                </a:solidFill>
                <a:latin typeface="Frutiger LT Com 45 Light"/>
              </a:rPr>
              <a:t>© Fraunhofer IPT/WZL der RWTH Aachen</a:t>
            </a:r>
            <a:endParaRPr lang="de-DE" sz="800" dirty="0">
              <a:solidFill>
                <a:prstClr val="black"/>
              </a:solidFill>
              <a:latin typeface="Frutiger LT Com 45 Light"/>
            </a:endParaRPr>
          </a:p>
        </p:txBody>
      </p:sp>
      <p:sp>
        <p:nvSpPr>
          <p:cNvPr id="12" name="Datumsplatzhalter 2">
            <a:extLst>
              <a:ext uri="{FF2B5EF4-FFF2-40B4-BE49-F238E27FC236}">
                <a16:creationId xmlns:a16="http://schemas.microsoft.com/office/drawing/2014/main" id="{AE6A380F-DD4F-6A65-A674-4EF7AACC77DD}"/>
              </a:ext>
            </a:extLst>
          </p:cNvPr>
          <p:cNvSpPr txBox="1">
            <a:spLocks/>
          </p:cNvSpPr>
          <p:nvPr/>
        </p:nvSpPr>
        <p:spPr>
          <a:xfrm>
            <a:off x="1972034" y="6155530"/>
            <a:ext cx="929549" cy="702469"/>
          </a:xfrm>
          <a:prstGeom prst="rect">
            <a:avLst/>
          </a:prstGeom>
        </p:spPr>
        <p:txBody>
          <a:bodyPr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sz="800" dirty="0">
                <a:solidFill>
                  <a:prstClr val="black"/>
                </a:solidFill>
                <a:highlight>
                  <a:srgbClr val="FFFFFF"/>
                </a:highlight>
                <a:latin typeface="Frutiger LT Com 45 Light"/>
              </a:rPr>
              <a:t>10.07.2023</a:t>
            </a:r>
            <a:endParaRPr lang="de-DE" sz="800" dirty="0">
              <a:solidFill>
                <a:prstClr val="black"/>
              </a:solidFill>
              <a:highlight>
                <a:srgbClr val="FFFFFF"/>
              </a:highlight>
              <a:latin typeface="Frutiger LT Com 45 Light"/>
            </a:endParaRPr>
          </a:p>
        </p:txBody>
      </p:sp>
      <p:sp>
        <p:nvSpPr>
          <p:cNvPr id="15" name="Slide Number Placeholder 13">
            <a:extLst>
              <a:ext uri="{FF2B5EF4-FFF2-40B4-BE49-F238E27FC236}">
                <a16:creationId xmlns:a16="http://schemas.microsoft.com/office/drawing/2014/main" id="{B1749C77-9255-8B75-EE95-53A9B771060C}"/>
              </a:ext>
            </a:extLst>
          </p:cNvPr>
          <p:cNvSpPr>
            <a:spLocks noGrp="1"/>
          </p:cNvSpPr>
          <p:nvPr>
            <p:ph type="sldNum" sz="quarter" idx="4"/>
          </p:nvPr>
        </p:nvSpPr>
        <p:spPr>
          <a:xfrm>
            <a:off x="656276" y="6446123"/>
            <a:ext cx="408932" cy="123112"/>
          </a:xfrm>
        </p:spPr>
        <p:txBody>
          <a:bodyPr/>
          <a:lstStyle/>
          <a:p>
            <a:fld id="{3D81EE41-304C-41C3-8185-350F2275D756}" type="slidenum">
              <a:rPr lang="de-DE" sz="800" smtClean="0"/>
              <a:pPr/>
              <a:t>29</a:t>
            </a:fld>
            <a:r>
              <a:rPr lang="de-DE" sz="800" dirty="0"/>
              <a:t> </a:t>
            </a:r>
          </a:p>
        </p:txBody>
      </p:sp>
      <p:sp>
        <p:nvSpPr>
          <p:cNvPr id="2" name="Textplatzhalter 6">
            <a:extLst>
              <a:ext uri="{FF2B5EF4-FFF2-40B4-BE49-F238E27FC236}">
                <a16:creationId xmlns:a16="http://schemas.microsoft.com/office/drawing/2014/main" id="{F1DEF57E-1A21-BED2-ED5B-983D2BC5239C}"/>
              </a:ext>
            </a:extLst>
          </p:cNvPr>
          <p:cNvSpPr txBox="1">
            <a:spLocks/>
          </p:cNvSpPr>
          <p:nvPr/>
        </p:nvSpPr>
        <p:spPr bwMode="gray">
          <a:xfrm>
            <a:off x="8442627" y="3936463"/>
            <a:ext cx="3368308" cy="1869957"/>
          </a:xfrm>
          <a:prstGeom prst="rect">
            <a:avLst/>
          </a:prstGeom>
          <a:solidFill>
            <a:srgbClr val="E5EEF2"/>
          </a:solidFill>
        </p:spPr>
        <p:txBody>
          <a:bodyPr lIns="144000" tIns="144000" rIns="144000" bIns="144000" numCol="1" spcCol="360000">
            <a:noAutofit/>
          </a:bodyPr>
          <a:lstStyle>
            <a:lvl1pPr marL="0" indent="0" algn="l" defTabSz="914400" rtl="0" eaLnBrk="1" latinLnBrk="0" hangingPunct="1">
              <a:lnSpc>
                <a:spcPts val="1960"/>
              </a:lnSpc>
              <a:spcBef>
                <a:spcPts val="0"/>
              </a:spcBef>
              <a:spcAft>
                <a:spcPts val="0"/>
              </a:spcAft>
              <a:buFont typeface="Arial" panose="020B0604020202020204" pitchFamily="34" charset="0"/>
              <a:buNone/>
              <a:defRPr sz="1600" b="0" kern="1200">
                <a:solidFill>
                  <a:schemeClr val="bg1"/>
                </a:solidFill>
                <a:latin typeface="+mj-lt"/>
                <a:ea typeface="+mn-ea"/>
                <a:cs typeface="+mn-cs"/>
              </a:defRPr>
            </a:lvl1pPr>
            <a:lvl2pPr marL="0" indent="0" algn="l" defTabSz="914400" rtl="0" eaLnBrk="1" latinLnBrk="0" hangingPunct="1">
              <a:lnSpc>
                <a:spcPts val="1960"/>
              </a:lnSpc>
              <a:spcBef>
                <a:spcPts val="0"/>
              </a:spcBef>
              <a:spcAft>
                <a:spcPts val="0"/>
              </a:spcAft>
              <a:buFont typeface="Arial" panose="020B0604020202020204" pitchFamily="34" charset="0"/>
              <a:buNone/>
              <a:defRPr sz="2080" b="0" kern="1200">
                <a:solidFill>
                  <a:schemeClr val="bg1"/>
                </a:solidFill>
                <a:latin typeface="Frutiger LT Com 75 Black" panose="020B0A03040504030204" pitchFamily="34" charset="0"/>
                <a:ea typeface="+mn-ea"/>
                <a:cs typeface="+mn-cs"/>
              </a:defRPr>
            </a:lvl2pPr>
            <a:lvl3pPr marL="0" indent="0" algn="l" defTabSz="914400" rtl="0" eaLnBrk="1" latinLnBrk="0" hangingPunct="1">
              <a:lnSpc>
                <a:spcPts val="1960"/>
              </a:lnSpc>
              <a:spcBef>
                <a:spcPts val="0"/>
              </a:spcBef>
              <a:buFont typeface="Arial" panose="020B0604020202020204" pitchFamily="34" charset="0"/>
              <a:buNone/>
              <a:defRPr sz="1400" b="0" kern="1200">
                <a:solidFill>
                  <a:schemeClr val="bg1"/>
                </a:solidFill>
                <a:latin typeface="+mj-lt"/>
                <a:ea typeface="+mn-ea"/>
                <a:cs typeface="+mn-cs"/>
              </a:defRPr>
            </a:lvl3pPr>
            <a:lvl4pPr marL="180000" indent="-180000" algn="l" defTabSz="914400" rtl="0" eaLnBrk="1" latinLnBrk="0" hangingPunct="1">
              <a:lnSpc>
                <a:spcPts val="1960"/>
              </a:lnSpc>
              <a:spcBef>
                <a:spcPts val="0"/>
              </a:spcBef>
              <a:buClr>
                <a:schemeClr val="bg1"/>
              </a:buClr>
              <a:buFont typeface="Wingdings" panose="05000000000000000000" pitchFamily="2" charset="2"/>
              <a:buChar char="§"/>
              <a:defRPr sz="1400" kern="1200">
                <a:solidFill>
                  <a:schemeClr val="bg1"/>
                </a:solidFill>
                <a:latin typeface="+mn-lt"/>
                <a:ea typeface="+mn-ea"/>
                <a:cs typeface="+mn-cs"/>
              </a:defRPr>
            </a:lvl4pPr>
            <a:lvl5pPr marL="360000" indent="-180000" algn="l" defTabSz="914400" rtl="0" eaLnBrk="1" latinLnBrk="0" hangingPunct="1">
              <a:lnSpc>
                <a:spcPts val="1960"/>
              </a:lnSpc>
              <a:spcBef>
                <a:spcPts val="0"/>
              </a:spcBef>
              <a:buClr>
                <a:schemeClr val="bg1"/>
              </a:buClr>
              <a:buFont typeface="Wingdings" panose="05000000000000000000" pitchFamily="2" charset="2"/>
              <a:buChar char="§"/>
              <a:defRPr sz="1400" kern="1200">
                <a:solidFill>
                  <a:schemeClr val="bg1"/>
                </a:solidFill>
                <a:latin typeface="+mn-lt"/>
                <a:ea typeface="+mn-ea"/>
                <a:cs typeface="+mn-cs"/>
              </a:defRPr>
            </a:lvl5pPr>
            <a:lvl6pPr marL="540000" indent="-180000" algn="l" defTabSz="914400" rtl="0" eaLnBrk="1" latinLnBrk="0" hangingPunct="1">
              <a:lnSpc>
                <a:spcPts val="1960"/>
              </a:lnSpc>
              <a:spcBef>
                <a:spcPts val="0"/>
              </a:spcBef>
              <a:buClr>
                <a:schemeClr val="bg1"/>
              </a:buClr>
              <a:buFont typeface="Wingdings" panose="05000000000000000000" pitchFamily="2" charset="2"/>
              <a:buChar char="§"/>
              <a:defRPr sz="1400" kern="1200">
                <a:solidFill>
                  <a:schemeClr val="bg1"/>
                </a:solidFill>
                <a:latin typeface="+mn-lt"/>
                <a:ea typeface="+mn-ea"/>
                <a:cs typeface="+mn-cs"/>
              </a:defRPr>
            </a:lvl6pPr>
            <a:lvl7pPr marL="216000" indent="-216000" algn="l" defTabSz="914400" rtl="0" eaLnBrk="1" latinLnBrk="0" hangingPunct="1">
              <a:lnSpc>
                <a:spcPts val="1960"/>
              </a:lnSpc>
              <a:spcBef>
                <a:spcPts val="0"/>
              </a:spcBef>
              <a:buClr>
                <a:schemeClr val="bg1"/>
              </a:buClr>
              <a:buFont typeface="+mj-lt"/>
              <a:buAutoNum type="arabicPeriod"/>
              <a:defRPr sz="1400" kern="1200">
                <a:solidFill>
                  <a:schemeClr val="bg1"/>
                </a:solidFill>
                <a:latin typeface="+mn-lt"/>
                <a:ea typeface="+mn-ea"/>
                <a:cs typeface="+mn-cs"/>
              </a:defRPr>
            </a:lvl7pPr>
            <a:lvl8pPr marL="432000" indent="-216000" algn="l" defTabSz="914400" rtl="0" eaLnBrk="1" latinLnBrk="0" hangingPunct="1">
              <a:lnSpc>
                <a:spcPts val="1960"/>
              </a:lnSpc>
              <a:spcBef>
                <a:spcPts val="0"/>
              </a:spcBef>
              <a:buClr>
                <a:schemeClr val="bg1"/>
              </a:buClr>
              <a:buFont typeface="+mj-lt"/>
              <a:buAutoNum type="arabicPeriod"/>
              <a:defRPr sz="1400" kern="1200">
                <a:solidFill>
                  <a:schemeClr val="bg1"/>
                </a:solidFill>
                <a:latin typeface="+mn-lt"/>
                <a:ea typeface="+mn-ea"/>
                <a:cs typeface="+mn-cs"/>
              </a:defRPr>
            </a:lvl8pPr>
            <a:lvl9pPr marL="648000" indent="-216000" algn="l" defTabSz="914400" rtl="0" eaLnBrk="1" latinLnBrk="0" hangingPunct="1">
              <a:lnSpc>
                <a:spcPts val="1960"/>
              </a:lnSpc>
              <a:spcBef>
                <a:spcPts val="0"/>
              </a:spcBef>
              <a:buClr>
                <a:schemeClr val="bg1"/>
              </a:buClr>
              <a:buFont typeface="+mj-lt"/>
              <a:buAutoNum type="arabicPeriod"/>
              <a:defRPr sz="1400" kern="1200">
                <a:solidFill>
                  <a:schemeClr val="bg1"/>
                </a:solidFill>
                <a:latin typeface="+mn-lt"/>
                <a:ea typeface="+mn-ea"/>
                <a:cs typeface="+mn-cs"/>
              </a:defRPr>
            </a:lvl9pPr>
          </a:lstStyle>
          <a:p>
            <a:endParaRPr lang="de-DE" dirty="0">
              <a:solidFill>
                <a:schemeClr val="accent2"/>
              </a:solidFill>
            </a:endParaRPr>
          </a:p>
        </p:txBody>
      </p:sp>
      <p:pic>
        <p:nvPicPr>
          <p:cNvPr id="16" name="Picture 15">
            <a:extLst>
              <a:ext uri="{FF2B5EF4-FFF2-40B4-BE49-F238E27FC236}">
                <a16:creationId xmlns:a16="http://schemas.microsoft.com/office/drawing/2014/main" id="{A14ABAE3-96FB-85E9-5ABA-5DBF9DAF7C45}"/>
              </a:ext>
            </a:extLst>
          </p:cNvPr>
          <p:cNvPicPr>
            <a:picLocks noChangeAspect="1"/>
          </p:cNvPicPr>
          <p:nvPr/>
        </p:nvPicPr>
        <p:blipFill rotWithShape="1">
          <a:blip r:embed="rId9"/>
          <a:srcRect t="20611" b="12723"/>
          <a:stretch/>
        </p:blipFill>
        <p:spPr>
          <a:xfrm>
            <a:off x="8657010" y="4136555"/>
            <a:ext cx="2939541" cy="1469771"/>
          </a:xfrm>
          <a:prstGeom prst="rect">
            <a:avLst/>
          </a:prstGeom>
        </p:spPr>
      </p:pic>
    </p:spTree>
    <p:extLst>
      <p:ext uri="{BB962C8B-B14F-4D97-AF65-F5344CB8AC3E}">
        <p14:creationId xmlns:p14="http://schemas.microsoft.com/office/powerpoint/2010/main" val="159713255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kt 7" hidden="1">
            <a:extLst>
              <a:ext uri="{FF2B5EF4-FFF2-40B4-BE49-F238E27FC236}">
                <a16:creationId xmlns:a16="http://schemas.microsoft.com/office/drawing/2014/main" id="{0CCF772E-B200-4A5A-A523-AC73A3B0B16D}"/>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344" imgH="345" progId="TCLayout.ActiveDocument.1">
                  <p:embed/>
                </p:oleObj>
              </mc:Choice>
              <mc:Fallback>
                <p:oleObj name="think-cell Folie" r:id="rId4" imgW="344" imgH="345" progId="TCLayout.ActiveDocument.1">
                  <p:embed/>
                  <p:pic>
                    <p:nvPicPr>
                      <p:cNvPr id="8" name="Objekt 7" hidden="1">
                        <a:extLst>
                          <a:ext uri="{FF2B5EF4-FFF2-40B4-BE49-F238E27FC236}">
                            <a16:creationId xmlns:a16="http://schemas.microsoft.com/office/drawing/2014/main" id="{0CCF772E-B200-4A5A-A523-AC73A3B0B16D}"/>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graphicFrame>
        <p:nvGraphicFramePr>
          <p:cNvPr id="10" name="Tabelle 9">
            <a:extLst>
              <a:ext uri="{FF2B5EF4-FFF2-40B4-BE49-F238E27FC236}">
                <a16:creationId xmlns:a16="http://schemas.microsoft.com/office/drawing/2014/main" id="{A084D317-82FF-4C40-AE4D-3B5721D6CFCD}"/>
              </a:ext>
            </a:extLst>
          </p:cNvPr>
          <p:cNvGraphicFramePr>
            <a:graphicFrameLocks noGrp="1"/>
          </p:cNvGraphicFramePr>
          <p:nvPr/>
        </p:nvGraphicFramePr>
        <p:xfrm>
          <a:off x="479426" y="1700215"/>
          <a:ext cx="11233150" cy="2488985"/>
        </p:xfrm>
        <a:graphic>
          <a:graphicData uri="http://schemas.openxmlformats.org/drawingml/2006/table">
            <a:tbl>
              <a:tblPr>
                <a:tableStyleId>{793D81CF-94F2-401A-BA57-92F5A7B2D0C5}</a:tableStyleId>
              </a:tblPr>
              <a:tblGrid>
                <a:gridCol w="416155">
                  <a:extLst>
                    <a:ext uri="{9D8B030D-6E8A-4147-A177-3AD203B41FA5}">
                      <a16:colId xmlns:a16="http://schemas.microsoft.com/office/drawing/2014/main" val="20000"/>
                    </a:ext>
                  </a:extLst>
                </a:gridCol>
                <a:gridCol w="10816995">
                  <a:extLst>
                    <a:ext uri="{9D8B030D-6E8A-4147-A177-3AD203B41FA5}">
                      <a16:colId xmlns:a16="http://schemas.microsoft.com/office/drawing/2014/main" val="20001"/>
                    </a:ext>
                  </a:extLst>
                </a:gridCol>
              </a:tblGrid>
              <a:tr h="276906">
                <a:tc>
                  <a:txBody>
                    <a:bodyPr/>
                    <a:lstStyle/>
                    <a:p>
                      <a:pPr marL="0" lvl="3" indent="0" algn="ctr" defTabSz="914400" rtl="0" eaLnBrk="1" latinLnBrk="0" hangingPunct="1">
                        <a:lnSpc>
                          <a:spcPct val="110000"/>
                        </a:lnSpc>
                        <a:spcBef>
                          <a:spcPts val="0"/>
                        </a:spcBef>
                        <a:spcAft>
                          <a:spcPts val="600"/>
                        </a:spcAft>
                        <a:buClr>
                          <a:schemeClr val="accent1"/>
                        </a:buClr>
                        <a:buFont typeface="Wingdings" panose="05000000000000000000" pitchFamily="2" charset="2"/>
                        <a:buNone/>
                      </a:pPr>
                      <a:r>
                        <a:rPr lang="de-DE" sz="1600" b="0" kern="1200" noProof="0" dirty="0">
                          <a:solidFill>
                            <a:schemeClr val="tx1"/>
                          </a:solidFill>
                          <a:latin typeface="+mj-lt"/>
                          <a:ea typeface="+mn-ea"/>
                          <a:cs typeface="+mn-cs"/>
                        </a:rPr>
                        <a:t>1.</a:t>
                      </a:r>
                    </a:p>
                  </a:txBody>
                  <a:tcPr marL="0" marR="0" marT="72000" marB="72000">
                    <a:lnL w="12700" cap="flat" cmpd="sng" algn="ctr">
                      <a:noFill/>
                      <a:prstDash val="solid"/>
                      <a:round/>
                      <a:headEnd type="none" w="med" len="med"/>
                      <a:tailEnd type="none" w="med" len="med"/>
                    </a:lnL>
                    <a:lnR>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lvl="3" indent="0" algn="l" defTabSz="914400" rtl="0" eaLnBrk="1" latinLnBrk="0" hangingPunct="1">
                        <a:lnSpc>
                          <a:spcPct val="110000"/>
                        </a:lnSpc>
                        <a:spcBef>
                          <a:spcPts val="0"/>
                        </a:spcBef>
                        <a:spcAft>
                          <a:spcPts val="0"/>
                        </a:spcAft>
                        <a:buClr>
                          <a:schemeClr val="accent1"/>
                        </a:buClr>
                        <a:buFont typeface="Wingdings" panose="05000000000000000000" pitchFamily="2" charset="2"/>
                        <a:buNone/>
                      </a:pPr>
                      <a:r>
                        <a:rPr lang="de-DE" sz="1600" b="0" kern="1200" noProof="0" dirty="0" err="1">
                          <a:solidFill>
                            <a:schemeClr val="tx1"/>
                          </a:solidFill>
                          <a:latin typeface="+mj-lt"/>
                          <a:ea typeface="+mn-ea"/>
                          <a:cs typeface="+mn-cs"/>
                        </a:rPr>
                        <a:t>Introduction</a:t>
                      </a:r>
                      <a:endParaRPr lang="de-DE" sz="1600" b="0" kern="1200" noProof="0" dirty="0">
                        <a:solidFill>
                          <a:schemeClr val="tx1"/>
                        </a:solidFill>
                        <a:latin typeface="+mj-lt"/>
                        <a:ea typeface="+mn-ea"/>
                        <a:cs typeface="+mn-cs"/>
                      </a:endParaRPr>
                    </a:p>
                  </a:txBody>
                  <a:tcPr marL="108000" marR="108000" marT="72000" marB="72000">
                    <a:lnL>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0"/>
                  </a:ext>
                </a:extLst>
              </a:tr>
              <a:tr h="0">
                <a:tc>
                  <a:txBody>
                    <a:bodyPr/>
                    <a:lstStyle/>
                    <a:p>
                      <a:pPr marL="0" lvl="3" indent="0" algn="ctr" defTabSz="914400" rtl="0" eaLnBrk="1" latinLnBrk="0" hangingPunct="1">
                        <a:lnSpc>
                          <a:spcPct val="110000"/>
                        </a:lnSpc>
                        <a:spcBef>
                          <a:spcPts val="0"/>
                        </a:spcBef>
                        <a:spcAft>
                          <a:spcPts val="600"/>
                        </a:spcAft>
                        <a:buClr>
                          <a:schemeClr val="accent1"/>
                        </a:buClr>
                        <a:buFont typeface="Wingdings" panose="05000000000000000000" pitchFamily="2" charset="2"/>
                        <a:buNone/>
                      </a:pPr>
                      <a:r>
                        <a:rPr lang="de-DE" sz="1600" b="0" kern="1200" noProof="0" dirty="0">
                          <a:solidFill>
                            <a:schemeClr val="tx1"/>
                          </a:solidFill>
                          <a:latin typeface="+mj-lt"/>
                          <a:ea typeface="+mn-ea"/>
                          <a:cs typeface="+mn-cs"/>
                        </a:rPr>
                        <a:t>2.</a:t>
                      </a:r>
                    </a:p>
                  </a:txBody>
                  <a:tcPr marL="0" marR="0" marT="72000" marB="72000">
                    <a:lnL w="12700" cap="flat" cmpd="sng" algn="ctr">
                      <a:noFill/>
                      <a:prstDash val="solid"/>
                      <a:round/>
                      <a:headEnd type="none" w="med" len="med"/>
                      <a:tailEnd type="none" w="med" len="med"/>
                    </a:lnL>
                    <a:lnR>
                      <a:noFill/>
                    </a:lnR>
                    <a:lnT w="12700" cmpd="sng">
                      <a:noFill/>
                    </a:lnT>
                    <a:lnB w="12700" cmpd="sng">
                      <a:noFill/>
                    </a:lnB>
                    <a:lnTlToBr w="12700" cmpd="sng">
                      <a:noFill/>
                      <a:prstDash val="solid"/>
                    </a:lnTlToBr>
                    <a:lnBlToTr w="12700" cmpd="sng">
                      <a:noFill/>
                      <a:prstDash val="solid"/>
                    </a:lnBlToTr>
                    <a:solidFill>
                      <a:srgbClr val="D2DDE3"/>
                    </a:solidFill>
                  </a:tcPr>
                </a:tc>
                <a:tc>
                  <a:txBody>
                    <a:bodyPr/>
                    <a:lstStyle/>
                    <a:p>
                      <a:pPr marL="0" lvl="3" indent="0" algn="l" defTabSz="914400" rtl="0" eaLnBrk="1" latinLnBrk="0" hangingPunct="1">
                        <a:lnSpc>
                          <a:spcPct val="110000"/>
                        </a:lnSpc>
                        <a:spcBef>
                          <a:spcPts val="0"/>
                        </a:spcBef>
                        <a:spcAft>
                          <a:spcPts val="0"/>
                        </a:spcAft>
                        <a:buClr>
                          <a:schemeClr val="accent1"/>
                        </a:buClr>
                        <a:buFont typeface="Wingdings" panose="05000000000000000000" pitchFamily="2" charset="2"/>
                        <a:buNone/>
                      </a:pPr>
                      <a:r>
                        <a:rPr lang="de-DE" sz="1600" b="0" kern="1200" noProof="0" dirty="0" err="1">
                          <a:solidFill>
                            <a:schemeClr val="tx1"/>
                          </a:solidFill>
                          <a:latin typeface="+mj-lt"/>
                          <a:ea typeface="+mn-ea"/>
                          <a:cs typeface="+mn-cs"/>
                        </a:rPr>
                        <a:t>Objectives</a:t>
                      </a:r>
                      <a:endParaRPr lang="de-DE" sz="1400" kern="1200" noProof="0" dirty="0">
                        <a:solidFill>
                          <a:schemeClr val="tx1"/>
                        </a:solidFill>
                        <a:latin typeface="+mn-lt"/>
                        <a:ea typeface="+mn-ea"/>
                        <a:cs typeface="+mn-cs"/>
                      </a:endParaRPr>
                    </a:p>
                  </a:txBody>
                  <a:tcPr marL="108000" marR="108000" marT="72000" marB="72000">
                    <a:lnL>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D2DDE3"/>
                    </a:solidFill>
                  </a:tcPr>
                </a:tc>
                <a:extLst>
                  <a:ext uri="{0D108BD9-81ED-4DB2-BD59-A6C34878D82A}">
                    <a16:rowId xmlns:a16="http://schemas.microsoft.com/office/drawing/2014/main" val="10001"/>
                  </a:ext>
                </a:extLst>
              </a:tr>
              <a:tr h="276906">
                <a:tc>
                  <a:txBody>
                    <a:bodyPr/>
                    <a:lstStyle/>
                    <a:p>
                      <a:pPr marL="0" lvl="3" indent="0" algn="ctr" defTabSz="914400" rtl="0" eaLnBrk="1" latinLnBrk="0" hangingPunct="1">
                        <a:lnSpc>
                          <a:spcPct val="110000"/>
                        </a:lnSpc>
                        <a:spcBef>
                          <a:spcPts val="0"/>
                        </a:spcBef>
                        <a:spcAft>
                          <a:spcPts val="600"/>
                        </a:spcAft>
                        <a:buClr>
                          <a:schemeClr val="accent1"/>
                        </a:buClr>
                        <a:buFont typeface="Wingdings" panose="05000000000000000000" pitchFamily="2" charset="2"/>
                        <a:buNone/>
                      </a:pPr>
                      <a:r>
                        <a:rPr lang="de-DE" sz="1600" b="0" kern="1200" noProof="0">
                          <a:solidFill>
                            <a:schemeClr val="tx1"/>
                          </a:solidFill>
                          <a:latin typeface="+mj-lt"/>
                          <a:ea typeface="+mn-ea"/>
                          <a:cs typeface="+mn-cs"/>
                        </a:rPr>
                        <a:t>3.</a:t>
                      </a:r>
                      <a:endParaRPr lang="de-DE" sz="1600" b="0" kern="1200" noProof="0" dirty="0">
                        <a:solidFill>
                          <a:schemeClr val="tx1"/>
                        </a:solidFill>
                        <a:latin typeface="+mj-lt"/>
                        <a:ea typeface="+mn-ea"/>
                        <a:cs typeface="+mn-cs"/>
                      </a:endParaRPr>
                    </a:p>
                  </a:txBody>
                  <a:tcPr marL="0" marR="0" marT="72000" marB="72000">
                    <a:lnL w="12700" cap="flat" cmpd="sng" algn="ctr">
                      <a:noFill/>
                      <a:prstDash val="solid"/>
                      <a:round/>
                      <a:headEnd type="none" w="med" len="med"/>
                      <a:tailEnd type="none" w="med" len="med"/>
                    </a:lnL>
                    <a:lnR>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lvl="3" indent="0" algn="l" defTabSz="914400" rtl="0" eaLnBrk="1" fontAlgn="auto" latinLnBrk="0" hangingPunct="1">
                        <a:lnSpc>
                          <a:spcPct val="110000"/>
                        </a:lnSpc>
                        <a:spcBef>
                          <a:spcPts val="0"/>
                        </a:spcBef>
                        <a:spcAft>
                          <a:spcPts val="0"/>
                        </a:spcAft>
                        <a:buClr>
                          <a:srgbClr val="179C7D"/>
                        </a:buClr>
                        <a:buSzTx/>
                        <a:buFont typeface="Wingdings" panose="05000000000000000000" pitchFamily="2" charset="2"/>
                        <a:buNone/>
                        <a:tabLst/>
                        <a:defRPr/>
                      </a:pPr>
                      <a:r>
                        <a:rPr lang="de-DE" sz="1600" b="0" kern="1200" noProof="0" dirty="0" err="1">
                          <a:solidFill>
                            <a:schemeClr val="tx1"/>
                          </a:solidFill>
                          <a:latin typeface="+mj-lt"/>
                          <a:ea typeface="+mn-ea"/>
                          <a:cs typeface="+mn-cs"/>
                        </a:rPr>
                        <a:t>Contextualization</a:t>
                      </a:r>
                      <a:endParaRPr kumimoji="0" lang="de-DE" sz="1400" b="0" i="0" u="none" strike="noStrike" kern="1200" cap="none" spc="0" normalizeH="0" baseline="0" noProof="0" dirty="0">
                        <a:ln>
                          <a:noFill/>
                        </a:ln>
                        <a:solidFill>
                          <a:prstClr val="black"/>
                        </a:solidFill>
                        <a:effectLst/>
                        <a:uLnTx/>
                        <a:uFillTx/>
                        <a:latin typeface="+mn-lt"/>
                        <a:ea typeface="+mn-ea"/>
                        <a:cs typeface="+mn-cs"/>
                      </a:endParaRPr>
                    </a:p>
                  </a:txBody>
                  <a:tcPr marL="108000" marR="108000" marT="72000" marB="72000">
                    <a:lnL>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276906">
                <a:tc>
                  <a:txBody>
                    <a:bodyPr/>
                    <a:lstStyle/>
                    <a:p>
                      <a:pPr marL="0" lvl="3" indent="0" algn="ctr" defTabSz="914400" rtl="0" eaLnBrk="1" latinLnBrk="0" hangingPunct="1">
                        <a:lnSpc>
                          <a:spcPct val="110000"/>
                        </a:lnSpc>
                        <a:spcBef>
                          <a:spcPts val="0"/>
                        </a:spcBef>
                        <a:spcAft>
                          <a:spcPts val="600"/>
                        </a:spcAft>
                        <a:buClr>
                          <a:schemeClr val="accent1"/>
                        </a:buClr>
                        <a:buFont typeface="Wingdings" panose="05000000000000000000" pitchFamily="2" charset="2"/>
                        <a:buNone/>
                      </a:pPr>
                      <a:r>
                        <a:rPr lang="de-DE" sz="1600" b="0" kern="1200" noProof="0">
                          <a:solidFill>
                            <a:schemeClr val="tx1"/>
                          </a:solidFill>
                          <a:latin typeface="+mj-lt"/>
                          <a:ea typeface="+mn-ea"/>
                          <a:cs typeface="+mn-cs"/>
                        </a:rPr>
                        <a:t>4.</a:t>
                      </a:r>
                      <a:endParaRPr lang="de-DE" sz="1600" b="0" kern="1200" noProof="0" dirty="0">
                        <a:solidFill>
                          <a:schemeClr val="tx1"/>
                        </a:solidFill>
                        <a:latin typeface="+mj-lt"/>
                        <a:ea typeface="+mn-ea"/>
                        <a:cs typeface="+mn-cs"/>
                      </a:endParaRPr>
                    </a:p>
                  </a:txBody>
                  <a:tcPr marL="0" marR="0" marT="72000" marB="72000">
                    <a:lnL w="12700" cap="flat" cmpd="sng" algn="ctr">
                      <a:noFill/>
                      <a:prstDash val="solid"/>
                      <a:round/>
                      <a:headEnd type="none" w="med" len="med"/>
                      <a:tailEnd type="none" w="med" len="med"/>
                    </a:lnL>
                    <a:lnR>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lvl="3" indent="0" algn="l" defTabSz="914400" rtl="0" eaLnBrk="1" fontAlgn="auto" latinLnBrk="0" hangingPunct="1">
                        <a:lnSpc>
                          <a:spcPct val="110000"/>
                        </a:lnSpc>
                        <a:spcBef>
                          <a:spcPts val="0"/>
                        </a:spcBef>
                        <a:spcAft>
                          <a:spcPts val="0"/>
                        </a:spcAft>
                        <a:buClr>
                          <a:srgbClr val="179C7D"/>
                        </a:buClr>
                        <a:buSzTx/>
                        <a:buFont typeface="Wingdings" panose="05000000000000000000" pitchFamily="2" charset="2"/>
                        <a:buNone/>
                        <a:tabLst/>
                        <a:defRPr/>
                      </a:pPr>
                      <a:r>
                        <a:rPr lang="de-DE" sz="1600" b="0" kern="1200" noProof="0" dirty="0" err="1">
                          <a:solidFill>
                            <a:schemeClr val="tx1"/>
                          </a:solidFill>
                          <a:latin typeface="+mj-lt"/>
                          <a:ea typeface="+mn-ea"/>
                          <a:cs typeface="+mn-cs"/>
                        </a:rPr>
                        <a:t>Measurements</a:t>
                      </a:r>
                      <a:endParaRPr kumimoji="0" lang="de-DE" sz="1600" b="0" i="0" u="none" strike="noStrike" kern="1200" cap="none" spc="0" normalizeH="0" baseline="0" noProof="0" dirty="0">
                        <a:ln>
                          <a:noFill/>
                        </a:ln>
                        <a:solidFill>
                          <a:schemeClr val="tx1"/>
                        </a:solidFill>
                        <a:effectLst/>
                        <a:uLnTx/>
                        <a:uFillTx/>
                        <a:latin typeface="+mj-lt"/>
                        <a:ea typeface="+mn-ea"/>
                        <a:cs typeface="+mn-cs"/>
                      </a:endParaRPr>
                    </a:p>
                    <a:p>
                      <a:pPr marL="0" marR="0" lvl="3" indent="0" algn="l" defTabSz="914400" rtl="0" eaLnBrk="1" fontAlgn="auto" latinLnBrk="0" hangingPunct="1">
                        <a:lnSpc>
                          <a:spcPct val="110000"/>
                        </a:lnSpc>
                        <a:spcBef>
                          <a:spcPts val="0"/>
                        </a:spcBef>
                        <a:spcAft>
                          <a:spcPts val="0"/>
                        </a:spcAft>
                        <a:buClr>
                          <a:srgbClr val="179C7D"/>
                        </a:buClr>
                        <a:buSzTx/>
                        <a:buFont typeface="Wingdings" panose="05000000000000000000" pitchFamily="2" charset="2"/>
                        <a:buNone/>
                        <a:tabLst/>
                        <a:defRPr/>
                      </a:pPr>
                      <a:r>
                        <a:rPr kumimoji="0" lang="de-DE" sz="200" b="0" i="0" u="none" strike="noStrike" kern="1200" cap="none" spc="0" normalizeH="0" baseline="0" noProof="0" dirty="0">
                          <a:ln>
                            <a:noFill/>
                          </a:ln>
                          <a:solidFill>
                            <a:schemeClr val="tx1"/>
                          </a:solidFill>
                          <a:effectLst/>
                          <a:uLnTx/>
                          <a:uFillTx/>
                          <a:latin typeface="+mj-lt"/>
                          <a:ea typeface="+mn-ea"/>
                          <a:cs typeface="+mn-cs"/>
                        </a:rPr>
                        <a:t> </a:t>
                      </a:r>
                      <a:endParaRPr kumimoji="0" lang="de-DE" sz="100" b="0" i="0" u="none" strike="noStrike" kern="1200" cap="none" spc="0" normalizeH="0" baseline="0" noProof="0" dirty="0">
                        <a:ln>
                          <a:noFill/>
                        </a:ln>
                        <a:solidFill>
                          <a:prstClr val="black"/>
                        </a:solidFill>
                        <a:effectLst/>
                        <a:uLnTx/>
                        <a:uFillTx/>
                        <a:latin typeface="Frutiger LT Com 65 Bold"/>
                        <a:ea typeface="+mn-ea"/>
                        <a:cs typeface="+mn-cs"/>
                      </a:endParaRPr>
                    </a:p>
                    <a:p>
                      <a:pPr marL="180000" marR="0" lvl="3" indent="-180000" algn="l" defTabSz="914400" rtl="0" eaLnBrk="1" fontAlgn="auto" latinLnBrk="0" hangingPunct="1">
                        <a:lnSpc>
                          <a:spcPct val="110000"/>
                        </a:lnSpc>
                        <a:spcBef>
                          <a:spcPts val="0"/>
                        </a:spcBef>
                        <a:spcAft>
                          <a:spcPts val="0"/>
                        </a:spcAft>
                        <a:buClr>
                          <a:srgbClr val="179C7D"/>
                        </a:buClr>
                        <a:buSzTx/>
                        <a:buFont typeface="Wingdings" panose="05000000000000000000" pitchFamily="2" charset="2"/>
                        <a:buChar char="§"/>
                        <a:tabLst/>
                        <a:defRPr/>
                      </a:pPr>
                      <a:r>
                        <a:rPr kumimoji="0" lang="de-DE" sz="1400" b="0" i="0" u="none" strike="noStrike" kern="1200" cap="none" spc="0" normalizeH="0" baseline="0" noProof="0" dirty="0">
                          <a:ln>
                            <a:noFill/>
                          </a:ln>
                          <a:solidFill>
                            <a:prstClr val="black"/>
                          </a:solidFill>
                          <a:effectLst/>
                          <a:uLnTx/>
                          <a:uFillTx/>
                          <a:latin typeface="+mn-lt"/>
                          <a:ea typeface="+mn-ea"/>
                          <a:cs typeface="+mn-cs"/>
                        </a:rPr>
                        <a:t>Underground Mine</a:t>
                      </a:r>
                    </a:p>
                    <a:p>
                      <a:pPr marL="180000" marR="0" lvl="3" indent="-180000" algn="l" defTabSz="914400" rtl="0" eaLnBrk="1" fontAlgn="auto" latinLnBrk="0" hangingPunct="1">
                        <a:lnSpc>
                          <a:spcPct val="110000"/>
                        </a:lnSpc>
                        <a:spcBef>
                          <a:spcPts val="0"/>
                        </a:spcBef>
                        <a:spcAft>
                          <a:spcPts val="0"/>
                        </a:spcAft>
                        <a:buClr>
                          <a:srgbClr val="179C7D"/>
                        </a:buClr>
                        <a:buSzTx/>
                        <a:buFont typeface="Wingdings" panose="05000000000000000000" pitchFamily="2" charset="2"/>
                        <a:buChar char="§"/>
                        <a:tabLst/>
                        <a:defRPr/>
                      </a:pPr>
                      <a:r>
                        <a:rPr kumimoji="0" lang="de-DE" sz="1400" b="0" i="0" u="none" strike="noStrike" kern="1200" cap="none" spc="0" normalizeH="0" baseline="0" noProof="0" dirty="0">
                          <a:ln>
                            <a:noFill/>
                          </a:ln>
                          <a:solidFill>
                            <a:prstClr val="black"/>
                          </a:solidFill>
                          <a:effectLst/>
                          <a:uLnTx/>
                          <a:uFillTx/>
                          <a:latin typeface="+mn-lt"/>
                          <a:ea typeface="+mn-ea"/>
                          <a:cs typeface="+mn-cs"/>
                        </a:rPr>
                        <a:t>Construction Site</a:t>
                      </a:r>
                    </a:p>
                  </a:txBody>
                  <a:tcPr marL="108000" marR="108000" marT="72000" marB="72000">
                    <a:lnL>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r h="276906">
                <a:tc>
                  <a:txBody>
                    <a:bodyPr/>
                    <a:lstStyle/>
                    <a:p>
                      <a:pPr marL="0" lvl="3" indent="0" algn="ctr" defTabSz="914400" rtl="0" eaLnBrk="1" latinLnBrk="0" hangingPunct="1">
                        <a:lnSpc>
                          <a:spcPct val="110000"/>
                        </a:lnSpc>
                        <a:spcBef>
                          <a:spcPts val="0"/>
                        </a:spcBef>
                        <a:spcAft>
                          <a:spcPts val="600"/>
                        </a:spcAft>
                        <a:buClr>
                          <a:schemeClr val="accent1"/>
                        </a:buClr>
                        <a:buFont typeface="Wingdings" panose="05000000000000000000" pitchFamily="2" charset="2"/>
                        <a:buNone/>
                      </a:pPr>
                      <a:r>
                        <a:rPr lang="de-DE" sz="1600" b="0" kern="1200" noProof="0">
                          <a:solidFill>
                            <a:schemeClr val="tx1"/>
                          </a:solidFill>
                          <a:latin typeface="+mj-lt"/>
                          <a:ea typeface="+mn-ea"/>
                          <a:cs typeface="+mn-cs"/>
                        </a:rPr>
                        <a:t>5.</a:t>
                      </a:r>
                      <a:endParaRPr lang="de-DE" sz="1600" b="0" kern="1200" noProof="0" dirty="0">
                        <a:solidFill>
                          <a:schemeClr val="tx1"/>
                        </a:solidFill>
                        <a:latin typeface="+mj-lt"/>
                        <a:ea typeface="+mn-ea"/>
                        <a:cs typeface="+mn-cs"/>
                      </a:endParaRPr>
                    </a:p>
                  </a:txBody>
                  <a:tcPr marL="0" marR="0" marT="72000" marB="72000">
                    <a:lnL w="12700" cap="flat" cmpd="sng" algn="ctr">
                      <a:noFill/>
                      <a:prstDash val="solid"/>
                      <a:round/>
                      <a:headEnd type="none" w="med" len="med"/>
                      <a:tailEnd type="none" w="med" len="med"/>
                    </a:lnL>
                    <a:lnR>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lvl="3" indent="0" algn="l" defTabSz="914400" rtl="0" eaLnBrk="1" latinLnBrk="0" hangingPunct="1">
                        <a:lnSpc>
                          <a:spcPct val="110000"/>
                        </a:lnSpc>
                        <a:spcBef>
                          <a:spcPts val="0"/>
                        </a:spcBef>
                        <a:spcAft>
                          <a:spcPts val="0"/>
                        </a:spcAft>
                        <a:buClr>
                          <a:schemeClr val="accent1"/>
                        </a:buClr>
                        <a:buFont typeface="Wingdings" panose="05000000000000000000" pitchFamily="2" charset="2"/>
                        <a:buNone/>
                      </a:pPr>
                      <a:r>
                        <a:rPr lang="de-DE" sz="1600" b="0" kern="1200" noProof="0" dirty="0" err="1">
                          <a:solidFill>
                            <a:schemeClr val="tx1"/>
                          </a:solidFill>
                          <a:latin typeface="+mj-lt"/>
                          <a:ea typeface="+mn-ea"/>
                          <a:cs typeface="+mn-cs"/>
                        </a:rPr>
                        <a:t>Conclusion</a:t>
                      </a:r>
                      <a:endParaRPr lang="de-DE" sz="1600" b="0" kern="1200" noProof="0" dirty="0">
                        <a:solidFill>
                          <a:schemeClr val="tx1"/>
                        </a:solidFill>
                        <a:latin typeface="+mj-lt"/>
                        <a:ea typeface="+mn-ea"/>
                        <a:cs typeface="+mn-cs"/>
                      </a:endParaRPr>
                    </a:p>
                  </a:txBody>
                  <a:tcPr marL="108000" marR="108000" marT="72000" marB="72000">
                    <a:lnL>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4"/>
                  </a:ext>
                </a:extLst>
              </a:tr>
            </a:tbl>
          </a:graphicData>
        </a:graphic>
      </p:graphicFrame>
      <p:sp>
        <p:nvSpPr>
          <p:cNvPr id="11" name="Title 10">
            <a:extLst>
              <a:ext uri="{FF2B5EF4-FFF2-40B4-BE49-F238E27FC236}">
                <a16:creationId xmlns:a16="http://schemas.microsoft.com/office/drawing/2014/main" id="{C065D80D-23CB-9846-91E0-382C2049DD40}"/>
              </a:ext>
            </a:extLst>
          </p:cNvPr>
          <p:cNvSpPr>
            <a:spLocks noGrp="1"/>
          </p:cNvSpPr>
          <p:nvPr>
            <p:ph type="title"/>
          </p:nvPr>
        </p:nvSpPr>
        <p:spPr/>
        <p:txBody>
          <a:bodyPr/>
          <a:lstStyle/>
          <a:p>
            <a:r>
              <a:rPr lang="pt-BR" dirty="0"/>
              <a:t>Table of Contents</a:t>
            </a:r>
            <a:endParaRPr lang="de-DE" dirty="0"/>
          </a:p>
        </p:txBody>
      </p:sp>
      <p:pic>
        <p:nvPicPr>
          <p:cNvPr id="9" name="Picture 8" descr="UFBA no Colégio da Polícia Militar – Dendezeiros, Bahia | Kids Save Lives  Brasil">
            <a:extLst>
              <a:ext uri="{FF2B5EF4-FFF2-40B4-BE49-F238E27FC236}">
                <a16:creationId xmlns:a16="http://schemas.microsoft.com/office/drawing/2014/main" id="{B0153156-FB7A-C822-8B76-1D4E821C1C00}"/>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39978" t="24141" r="54"/>
          <a:stretch/>
        </p:blipFill>
        <p:spPr bwMode="auto">
          <a:xfrm>
            <a:off x="7340741" y="6288833"/>
            <a:ext cx="648073" cy="45253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LOGO UFBA | Brands of the World™ | Download vector logos and logotypes">
            <a:extLst>
              <a:ext uri="{FF2B5EF4-FFF2-40B4-BE49-F238E27FC236}">
                <a16:creationId xmlns:a16="http://schemas.microsoft.com/office/drawing/2014/main" id="{22D061ED-7AF1-A52F-0E84-32BD8E31AB5B}"/>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888088" y="6255617"/>
            <a:ext cx="480915" cy="480915"/>
          </a:xfrm>
          <a:prstGeom prst="rect">
            <a:avLst/>
          </a:prstGeom>
          <a:noFill/>
          <a:extLst>
            <a:ext uri="{909E8E84-426E-40DD-AFC4-6F175D3DCCD1}">
              <a14:hiddenFill xmlns:a14="http://schemas.microsoft.com/office/drawing/2010/main">
                <a:solidFill>
                  <a:srgbClr val="FFFFFF"/>
                </a:solidFill>
              </a14:hiddenFill>
            </a:ext>
          </a:extLst>
        </p:spPr>
      </p:pic>
      <p:sp>
        <p:nvSpPr>
          <p:cNvPr id="13" name="Fußzeilenplatzhalter 3">
            <a:extLst>
              <a:ext uri="{FF2B5EF4-FFF2-40B4-BE49-F238E27FC236}">
                <a16:creationId xmlns:a16="http://schemas.microsoft.com/office/drawing/2014/main" id="{B7E62898-F022-6F97-48C7-9D8A78FAF807}"/>
              </a:ext>
            </a:extLst>
          </p:cNvPr>
          <p:cNvSpPr txBox="1">
            <a:spLocks/>
          </p:cNvSpPr>
          <p:nvPr/>
        </p:nvSpPr>
        <p:spPr bwMode="gray">
          <a:xfrm>
            <a:off x="2921422" y="6444043"/>
            <a:ext cx="2952000" cy="123111"/>
          </a:xfrm>
          <a:prstGeom prst="rect">
            <a:avLst/>
          </a:prstGeom>
        </p:spPr>
        <p:txBody>
          <a:bodyPr vert="horz" lIns="0" tIns="0" rIns="0" bIns="0" rtlCol="0">
            <a:spAutoFit/>
          </a:bodyPr>
          <a:lstStyle>
            <a:lvl1pPr marL="0" indent="0" algn="l" defTabSz="914400" rtl="0" eaLnBrk="1" latinLnBrk="0" hangingPunct="1">
              <a:lnSpc>
                <a:spcPct val="110000"/>
              </a:lnSpc>
              <a:spcBef>
                <a:spcPts val="0"/>
              </a:spcBef>
              <a:spcAft>
                <a:spcPts val="1900"/>
              </a:spcAft>
              <a:buFont typeface="Arial" panose="020B0604020202020204" pitchFamily="34" charset="0"/>
              <a:buNone/>
              <a:defRPr sz="2000" b="0" kern="1200">
                <a:solidFill>
                  <a:schemeClr val="accent2"/>
                </a:solidFill>
                <a:latin typeface="+mn-lt"/>
                <a:ea typeface="+mn-ea"/>
                <a:cs typeface="+mn-cs"/>
              </a:defRPr>
            </a:lvl1pPr>
            <a:lvl2pPr marL="0" indent="0" algn="l" defTabSz="914400" rtl="0" eaLnBrk="1" latinLnBrk="0" hangingPunct="1">
              <a:lnSpc>
                <a:spcPct val="110000"/>
              </a:lnSpc>
              <a:spcBef>
                <a:spcPts val="0"/>
              </a:spcBef>
              <a:spcAft>
                <a:spcPts val="1900"/>
              </a:spcAft>
              <a:buFont typeface="Arial" panose="020B0604020202020204" pitchFamily="34" charset="0"/>
              <a:buNone/>
              <a:defRPr sz="1400" kern="1200">
                <a:solidFill>
                  <a:schemeClr val="tx1"/>
                </a:solidFill>
                <a:latin typeface="+mn-lt"/>
                <a:ea typeface="+mn-ea"/>
                <a:cs typeface="+mn-cs"/>
              </a:defRPr>
            </a:lvl2pPr>
            <a:lvl3pPr marL="0" indent="0" algn="l" defTabSz="914400" rtl="0" eaLnBrk="1" latinLnBrk="0" hangingPunct="1">
              <a:lnSpc>
                <a:spcPct val="110000"/>
              </a:lnSpc>
              <a:spcBef>
                <a:spcPts val="0"/>
              </a:spcBef>
              <a:buFont typeface="Arial" panose="020B0604020202020204" pitchFamily="34" charset="0"/>
              <a:buNone/>
              <a:defRPr sz="1400" b="0" kern="1200">
                <a:solidFill>
                  <a:schemeClr val="tx1"/>
                </a:solidFill>
                <a:latin typeface="+mj-lt"/>
                <a:ea typeface="+mn-ea"/>
                <a:cs typeface="+mn-cs"/>
              </a:defRPr>
            </a:lvl3pPr>
            <a:lvl4pPr marL="180000" indent="-180000" algn="l" defTabSz="914400" rtl="0" eaLnBrk="1" latinLnBrk="0" hangingPunct="1">
              <a:lnSpc>
                <a:spcPct val="110000"/>
              </a:lnSpc>
              <a:spcBef>
                <a:spcPts val="0"/>
              </a:spcBef>
              <a:buClr>
                <a:schemeClr val="accent1"/>
              </a:buClr>
              <a:buFont typeface="Wingdings" panose="05000000000000000000" pitchFamily="2" charset="2"/>
              <a:buChar char="§"/>
              <a:defRPr sz="1400" kern="1200">
                <a:solidFill>
                  <a:schemeClr val="tx1"/>
                </a:solidFill>
                <a:latin typeface="+mn-lt"/>
                <a:ea typeface="+mn-ea"/>
                <a:cs typeface="+mn-cs"/>
              </a:defRPr>
            </a:lvl4pPr>
            <a:lvl5pPr marL="36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5pPr>
            <a:lvl6pPr marL="54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6pPr>
            <a:lvl7pPr marL="216000" indent="-216000" algn="l" defTabSz="914400" rtl="0" eaLnBrk="1" latinLnBrk="0" hangingPunct="1">
              <a:lnSpc>
                <a:spcPct val="110000"/>
              </a:lnSpc>
              <a:spcBef>
                <a:spcPts val="0"/>
              </a:spcBef>
              <a:buClr>
                <a:schemeClr val="accent1"/>
              </a:buClr>
              <a:buFont typeface="+mj-lt"/>
              <a:buAutoNum type="arabicPeriod"/>
              <a:defRPr sz="1400" kern="1200">
                <a:solidFill>
                  <a:schemeClr val="tx1"/>
                </a:solidFill>
                <a:latin typeface="+mn-lt"/>
                <a:ea typeface="+mn-ea"/>
                <a:cs typeface="+mn-cs"/>
              </a:defRPr>
            </a:lvl7pPr>
            <a:lvl8pPr marL="432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8pPr>
            <a:lvl9pPr marL="648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9pPr>
          </a:lstStyle>
          <a:p>
            <a:pPr>
              <a:lnSpc>
                <a:spcPct val="100000"/>
              </a:lnSpc>
              <a:spcAft>
                <a:spcPts val="0"/>
              </a:spcAft>
              <a:buFontTx/>
              <a:buNone/>
              <a:defRPr/>
            </a:pPr>
            <a:r>
              <a:rPr lang="de-DE" sz="800">
                <a:solidFill>
                  <a:prstClr val="black"/>
                </a:solidFill>
                <a:latin typeface="Frutiger LT Com 45 Light"/>
              </a:rPr>
              <a:t>© Fraunhofer IPT/WZL der RWTH Aachen</a:t>
            </a:r>
            <a:endParaRPr lang="de-DE" sz="800" dirty="0">
              <a:solidFill>
                <a:prstClr val="black"/>
              </a:solidFill>
              <a:latin typeface="Frutiger LT Com 45 Light"/>
            </a:endParaRPr>
          </a:p>
        </p:txBody>
      </p:sp>
      <p:sp>
        <p:nvSpPr>
          <p:cNvPr id="14" name="Datumsplatzhalter 2">
            <a:extLst>
              <a:ext uri="{FF2B5EF4-FFF2-40B4-BE49-F238E27FC236}">
                <a16:creationId xmlns:a16="http://schemas.microsoft.com/office/drawing/2014/main" id="{165E4971-2DFB-65C5-C89A-65A418F18BA8}"/>
              </a:ext>
            </a:extLst>
          </p:cNvPr>
          <p:cNvSpPr txBox="1">
            <a:spLocks/>
          </p:cNvSpPr>
          <p:nvPr/>
        </p:nvSpPr>
        <p:spPr>
          <a:xfrm>
            <a:off x="1972034" y="6155530"/>
            <a:ext cx="929549" cy="702469"/>
          </a:xfrm>
          <a:prstGeom prst="rect">
            <a:avLst/>
          </a:prstGeom>
        </p:spPr>
        <p:txBody>
          <a:bodyPr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sz="800" dirty="0">
                <a:solidFill>
                  <a:prstClr val="black"/>
                </a:solidFill>
                <a:highlight>
                  <a:srgbClr val="FFFFFF"/>
                </a:highlight>
                <a:latin typeface="Frutiger LT Com 45 Light"/>
              </a:rPr>
              <a:t>10.07.2023</a:t>
            </a:r>
            <a:endParaRPr lang="de-DE" sz="800" dirty="0">
              <a:solidFill>
                <a:prstClr val="black"/>
              </a:solidFill>
              <a:highlight>
                <a:srgbClr val="FFFFFF"/>
              </a:highlight>
              <a:latin typeface="Frutiger LT Com 45 Light"/>
            </a:endParaRPr>
          </a:p>
        </p:txBody>
      </p:sp>
      <p:sp>
        <p:nvSpPr>
          <p:cNvPr id="19" name="Slide Number Placeholder 13">
            <a:extLst>
              <a:ext uri="{FF2B5EF4-FFF2-40B4-BE49-F238E27FC236}">
                <a16:creationId xmlns:a16="http://schemas.microsoft.com/office/drawing/2014/main" id="{E058AA43-415E-BF8C-3A79-6FFB97B6014A}"/>
              </a:ext>
            </a:extLst>
          </p:cNvPr>
          <p:cNvSpPr>
            <a:spLocks noGrp="1"/>
          </p:cNvSpPr>
          <p:nvPr>
            <p:ph type="sldNum" sz="quarter" idx="4"/>
          </p:nvPr>
        </p:nvSpPr>
        <p:spPr>
          <a:xfrm>
            <a:off x="656276" y="6446123"/>
            <a:ext cx="408932" cy="123112"/>
          </a:xfrm>
        </p:spPr>
        <p:txBody>
          <a:bodyPr/>
          <a:lstStyle/>
          <a:p>
            <a:fld id="{3D81EE41-304C-41C3-8185-350F2275D756}" type="slidenum">
              <a:rPr lang="de-DE" sz="800" smtClean="0"/>
              <a:pPr/>
              <a:t>3</a:t>
            </a:fld>
            <a:r>
              <a:rPr lang="de-DE" sz="800" dirty="0"/>
              <a:t> </a:t>
            </a:r>
          </a:p>
        </p:txBody>
      </p:sp>
    </p:spTree>
    <p:extLst>
      <p:ext uri="{BB962C8B-B14F-4D97-AF65-F5344CB8AC3E}">
        <p14:creationId xmlns:p14="http://schemas.microsoft.com/office/powerpoint/2010/main" val="325144613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Objekt 8" hidden="1">
            <a:extLst>
              <a:ext uri="{FF2B5EF4-FFF2-40B4-BE49-F238E27FC236}">
                <a16:creationId xmlns:a16="http://schemas.microsoft.com/office/drawing/2014/main" id="{A96D7F38-C5AE-4FFA-AC9F-DDD63839CE59}"/>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344" imgH="345" progId="TCLayout.ActiveDocument.1">
                  <p:embed/>
                </p:oleObj>
              </mc:Choice>
              <mc:Fallback>
                <p:oleObj name="think-cell Folie" r:id="rId4" imgW="344" imgH="345" progId="TCLayout.ActiveDocument.1">
                  <p:embed/>
                  <p:pic>
                    <p:nvPicPr>
                      <p:cNvPr id="9" name="Objekt 8" hidden="1">
                        <a:extLst>
                          <a:ext uri="{FF2B5EF4-FFF2-40B4-BE49-F238E27FC236}">
                            <a16:creationId xmlns:a16="http://schemas.microsoft.com/office/drawing/2014/main" id="{A96D7F38-C5AE-4FFA-AC9F-DDD63839CE59}"/>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7" name="Titel 6">
            <a:extLst>
              <a:ext uri="{FF2B5EF4-FFF2-40B4-BE49-F238E27FC236}">
                <a16:creationId xmlns:a16="http://schemas.microsoft.com/office/drawing/2014/main" id="{22464388-2ECA-4EEA-8E18-9F2C9F7BAE36}"/>
              </a:ext>
            </a:extLst>
          </p:cNvPr>
          <p:cNvSpPr>
            <a:spLocks noGrp="1"/>
          </p:cNvSpPr>
          <p:nvPr>
            <p:ph type="title"/>
          </p:nvPr>
        </p:nvSpPr>
        <p:spPr/>
        <p:txBody>
          <a:bodyPr/>
          <a:lstStyle/>
          <a:p>
            <a:r>
              <a:rPr lang="de-DE" dirty="0" err="1"/>
              <a:t>Measurements</a:t>
            </a:r>
            <a:endParaRPr lang="de-DE" dirty="0"/>
          </a:p>
        </p:txBody>
      </p:sp>
      <p:sp>
        <p:nvSpPr>
          <p:cNvPr id="6" name="Textplatzhalter 5">
            <a:extLst>
              <a:ext uri="{FF2B5EF4-FFF2-40B4-BE49-F238E27FC236}">
                <a16:creationId xmlns:a16="http://schemas.microsoft.com/office/drawing/2014/main" id="{9C5B0A39-39BD-4860-A01A-03444D0D13F5}"/>
              </a:ext>
            </a:extLst>
          </p:cNvPr>
          <p:cNvSpPr>
            <a:spLocks noGrp="1"/>
          </p:cNvSpPr>
          <p:nvPr>
            <p:ph type="body" sz="quarter" idx="13"/>
          </p:nvPr>
        </p:nvSpPr>
        <p:spPr/>
        <p:txBody>
          <a:bodyPr/>
          <a:lstStyle/>
          <a:p>
            <a:r>
              <a:rPr lang="de-DE" dirty="0">
                <a:solidFill>
                  <a:srgbClr val="669DB2"/>
                </a:solidFill>
              </a:rPr>
              <a:t>Construction Site</a:t>
            </a:r>
            <a:endParaRPr lang="en-US" dirty="0">
              <a:solidFill>
                <a:srgbClr val="669DB2"/>
              </a:solidFill>
            </a:endParaRPr>
          </a:p>
        </p:txBody>
      </p:sp>
      <p:sp>
        <p:nvSpPr>
          <p:cNvPr id="5" name="Textplatzhalter 6">
            <a:extLst>
              <a:ext uri="{FF2B5EF4-FFF2-40B4-BE49-F238E27FC236}">
                <a16:creationId xmlns:a16="http://schemas.microsoft.com/office/drawing/2014/main" id="{42BE97A4-9C0B-F509-6AFC-5ACEB52D8775}"/>
              </a:ext>
            </a:extLst>
          </p:cNvPr>
          <p:cNvSpPr txBox="1">
            <a:spLocks/>
          </p:cNvSpPr>
          <p:nvPr/>
        </p:nvSpPr>
        <p:spPr bwMode="gray">
          <a:xfrm>
            <a:off x="486165" y="1546450"/>
            <a:ext cx="7855404" cy="4259970"/>
          </a:xfrm>
          <a:prstGeom prst="rect">
            <a:avLst/>
          </a:prstGeom>
          <a:solidFill>
            <a:srgbClr val="E5EEF2"/>
          </a:solidFill>
        </p:spPr>
        <p:txBody>
          <a:bodyPr lIns="144000" tIns="144000" rIns="144000" bIns="144000" numCol="1" spcCol="360000">
            <a:noAutofit/>
          </a:bodyPr>
          <a:lstStyle>
            <a:lvl1pPr marL="0" indent="0" algn="l" defTabSz="914400" rtl="0" eaLnBrk="1" latinLnBrk="0" hangingPunct="1">
              <a:lnSpc>
                <a:spcPts val="1960"/>
              </a:lnSpc>
              <a:spcBef>
                <a:spcPts val="0"/>
              </a:spcBef>
              <a:spcAft>
                <a:spcPts val="0"/>
              </a:spcAft>
              <a:buFont typeface="Arial" panose="020B0604020202020204" pitchFamily="34" charset="0"/>
              <a:buNone/>
              <a:defRPr sz="1600" b="0" kern="1200">
                <a:solidFill>
                  <a:schemeClr val="bg1"/>
                </a:solidFill>
                <a:latin typeface="+mj-lt"/>
                <a:ea typeface="+mn-ea"/>
                <a:cs typeface="+mn-cs"/>
              </a:defRPr>
            </a:lvl1pPr>
            <a:lvl2pPr marL="0" indent="0" algn="l" defTabSz="914400" rtl="0" eaLnBrk="1" latinLnBrk="0" hangingPunct="1">
              <a:lnSpc>
                <a:spcPts val="1960"/>
              </a:lnSpc>
              <a:spcBef>
                <a:spcPts val="0"/>
              </a:spcBef>
              <a:spcAft>
                <a:spcPts val="0"/>
              </a:spcAft>
              <a:buFont typeface="Arial" panose="020B0604020202020204" pitchFamily="34" charset="0"/>
              <a:buNone/>
              <a:defRPr sz="2080" b="0" kern="1200">
                <a:solidFill>
                  <a:schemeClr val="bg1"/>
                </a:solidFill>
                <a:latin typeface="Frutiger LT Com 75 Black" panose="020B0A03040504030204" pitchFamily="34" charset="0"/>
                <a:ea typeface="+mn-ea"/>
                <a:cs typeface="+mn-cs"/>
              </a:defRPr>
            </a:lvl2pPr>
            <a:lvl3pPr marL="0" indent="0" algn="l" defTabSz="914400" rtl="0" eaLnBrk="1" latinLnBrk="0" hangingPunct="1">
              <a:lnSpc>
                <a:spcPts val="1960"/>
              </a:lnSpc>
              <a:spcBef>
                <a:spcPts val="0"/>
              </a:spcBef>
              <a:buFont typeface="Arial" panose="020B0604020202020204" pitchFamily="34" charset="0"/>
              <a:buNone/>
              <a:defRPr sz="1400" b="0" kern="1200">
                <a:solidFill>
                  <a:schemeClr val="bg1"/>
                </a:solidFill>
                <a:latin typeface="+mj-lt"/>
                <a:ea typeface="+mn-ea"/>
                <a:cs typeface="+mn-cs"/>
              </a:defRPr>
            </a:lvl3pPr>
            <a:lvl4pPr marL="180000" indent="-180000" algn="l" defTabSz="914400" rtl="0" eaLnBrk="1" latinLnBrk="0" hangingPunct="1">
              <a:lnSpc>
                <a:spcPts val="1960"/>
              </a:lnSpc>
              <a:spcBef>
                <a:spcPts val="0"/>
              </a:spcBef>
              <a:buClr>
                <a:schemeClr val="bg1"/>
              </a:buClr>
              <a:buFont typeface="Wingdings" panose="05000000000000000000" pitchFamily="2" charset="2"/>
              <a:buChar char="§"/>
              <a:defRPr sz="1400" kern="1200">
                <a:solidFill>
                  <a:schemeClr val="bg1"/>
                </a:solidFill>
                <a:latin typeface="+mn-lt"/>
                <a:ea typeface="+mn-ea"/>
                <a:cs typeface="+mn-cs"/>
              </a:defRPr>
            </a:lvl4pPr>
            <a:lvl5pPr marL="360000" indent="-180000" algn="l" defTabSz="914400" rtl="0" eaLnBrk="1" latinLnBrk="0" hangingPunct="1">
              <a:lnSpc>
                <a:spcPts val="1960"/>
              </a:lnSpc>
              <a:spcBef>
                <a:spcPts val="0"/>
              </a:spcBef>
              <a:buClr>
                <a:schemeClr val="bg1"/>
              </a:buClr>
              <a:buFont typeface="Wingdings" panose="05000000000000000000" pitchFamily="2" charset="2"/>
              <a:buChar char="§"/>
              <a:defRPr sz="1400" kern="1200">
                <a:solidFill>
                  <a:schemeClr val="bg1"/>
                </a:solidFill>
                <a:latin typeface="+mn-lt"/>
                <a:ea typeface="+mn-ea"/>
                <a:cs typeface="+mn-cs"/>
              </a:defRPr>
            </a:lvl5pPr>
            <a:lvl6pPr marL="540000" indent="-180000" algn="l" defTabSz="914400" rtl="0" eaLnBrk="1" latinLnBrk="0" hangingPunct="1">
              <a:lnSpc>
                <a:spcPts val="1960"/>
              </a:lnSpc>
              <a:spcBef>
                <a:spcPts val="0"/>
              </a:spcBef>
              <a:buClr>
                <a:schemeClr val="bg1"/>
              </a:buClr>
              <a:buFont typeface="Wingdings" panose="05000000000000000000" pitchFamily="2" charset="2"/>
              <a:buChar char="§"/>
              <a:defRPr sz="1400" kern="1200">
                <a:solidFill>
                  <a:schemeClr val="bg1"/>
                </a:solidFill>
                <a:latin typeface="+mn-lt"/>
                <a:ea typeface="+mn-ea"/>
                <a:cs typeface="+mn-cs"/>
              </a:defRPr>
            </a:lvl6pPr>
            <a:lvl7pPr marL="216000" indent="-216000" algn="l" defTabSz="914400" rtl="0" eaLnBrk="1" latinLnBrk="0" hangingPunct="1">
              <a:lnSpc>
                <a:spcPts val="1960"/>
              </a:lnSpc>
              <a:spcBef>
                <a:spcPts val="0"/>
              </a:spcBef>
              <a:buClr>
                <a:schemeClr val="bg1"/>
              </a:buClr>
              <a:buFont typeface="+mj-lt"/>
              <a:buAutoNum type="arabicPeriod"/>
              <a:defRPr sz="1400" kern="1200">
                <a:solidFill>
                  <a:schemeClr val="bg1"/>
                </a:solidFill>
                <a:latin typeface="+mn-lt"/>
                <a:ea typeface="+mn-ea"/>
                <a:cs typeface="+mn-cs"/>
              </a:defRPr>
            </a:lvl7pPr>
            <a:lvl8pPr marL="432000" indent="-216000" algn="l" defTabSz="914400" rtl="0" eaLnBrk="1" latinLnBrk="0" hangingPunct="1">
              <a:lnSpc>
                <a:spcPts val="1960"/>
              </a:lnSpc>
              <a:spcBef>
                <a:spcPts val="0"/>
              </a:spcBef>
              <a:buClr>
                <a:schemeClr val="bg1"/>
              </a:buClr>
              <a:buFont typeface="+mj-lt"/>
              <a:buAutoNum type="arabicPeriod"/>
              <a:defRPr sz="1400" kern="1200">
                <a:solidFill>
                  <a:schemeClr val="bg1"/>
                </a:solidFill>
                <a:latin typeface="+mn-lt"/>
                <a:ea typeface="+mn-ea"/>
                <a:cs typeface="+mn-cs"/>
              </a:defRPr>
            </a:lvl8pPr>
            <a:lvl9pPr marL="648000" indent="-216000" algn="l" defTabSz="914400" rtl="0" eaLnBrk="1" latinLnBrk="0" hangingPunct="1">
              <a:lnSpc>
                <a:spcPts val="1960"/>
              </a:lnSpc>
              <a:spcBef>
                <a:spcPts val="0"/>
              </a:spcBef>
              <a:buClr>
                <a:schemeClr val="bg1"/>
              </a:buClr>
              <a:buFont typeface="+mj-lt"/>
              <a:buAutoNum type="arabicPeriod"/>
              <a:defRPr sz="1400" kern="1200">
                <a:solidFill>
                  <a:schemeClr val="bg1"/>
                </a:solidFill>
                <a:latin typeface="+mn-lt"/>
                <a:ea typeface="+mn-ea"/>
                <a:cs typeface="+mn-cs"/>
              </a:defRPr>
            </a:lvl9pPr>
          </a:lstStyle>
          <a:p>
            <a:endParaRPr lang="de-DE" dirty="0">
              <a:solidFill>
                <a:schemeClr val="accent2"/>
              </a:solidFill>
            </a:endParaRPr>
          </a:p>
        </p:txBody>
      </p:sp>
      <p:sp>
        <p:nvSpPr>
          <p:cNvPr id="8" name="Textplatzhalter 14">
            <a:extLst>
              <a:ext uri="{FF2B5EF4-FFF2-40B4-BE49-F238E27FC236}">
                <a16:creationId xmlns:a16="http://schemas.microsoft.com/office/drawing/2014/main" id="{1DE42C0A-0115-D3D3-A4B7-6AC7C6C56667}"/>
              </a:ext>
            </a:extLst>
          </p:cNvPr>
          <p:cNvSpPr>
            <a:spLocks noGrp="1"/>
          </p:cNvSpPr>
          <p:nvPr>
            <p:ph type="body" sz="quarter" idx="14"/>
          </p:nvPr>
        </p:nvSpPr>
        <p:spPr>
          <a:xfrm>
            <a:off x="8782051" y="1667303"/>
            <a:ext cx="2930524" cy="2741648"/>
          </a:xfrm>
        </p:spPr>
        <p:txBody>
          <a:bodyPr/>
          <a:lstStyle/>
          <a:p>
            <a:r>
              <a:rPr lang="en-US" dirty="0">
                <a:solidFill>
                  <a:srgbClr val="005B7F"/>
                </a:solidFill>
              </a:rPr>
              <a:t>Latency</a:t>
            </a:r>
            <a:r>
              <a:rPr lang="de-DE" dirty="0">
                <a:solidFill>
                  <a:srgbClr val="005B7F"/>
                </a:solidFill>
              </a:rPr>
              <a:t> and </a:t>
            </a:r>
            <a:r>
              <a:rPr lang="en-US" dirty="0">
                <a:solidFill>
                  <a:srgbClr val="005B7F"/>
                </a:solidFill>
              </a:rPr>
              <a:t>throughput</a:t>
            </a:r>
          </a:p>
          <a:p>
            <a:pPr lvl="4">
              <a:lnSpc>
                <a:spcPct val="150000"/>
              </a:lnSpc>
              <a:buClr>
                <a:srgbClr val="669DB2"/>
              </a:buClr>
            </a:pPr>
            <a:r>
              <a:rPr lang="de-DE" dirty="0"/>
              <a:t>Ping and iperf3 </a:t>
            </a:r>
            <a:r>
              <a:rPr lang="de-DE" dirty="0" err="1"/>
              <a:t>tests</a:t>
            </a:r>
            <a:endParaRPr lang="de-DE" dirty="0"/>
          </a:p>
          <a:p>
            <a:pPr lvl="4">
              <a:lnSpc>
                <a:spcPct val="150000"/>
              </a:lnSpc>
              <a:buClr>
                <a:srgbClr val="669DB2"/>
              </a:buClr>
            </a:pPr>
            <a:r>
              <a:rPr lang="de-DE" dirty="0"/>
              <a:t>WNC and </a:t>
            </a:r>
            <a:r>
              <a:rPr lang="de-DE" dirty="0" err="1"/>
              <a:t>Quectel</a:t>
            </a:r>
            <a:r>
              <a:rPr lang="de-DE" dirty="0"/>
              <a:t> </a:t>
            </a:r>
            <a:r>
              <a:rPr lang="de-DE" dirty="0" err="1"/>
              <a:t>setup</a:t>
            </a:r>
            <a:endParaRPr lang="de-DE" dirty="0"/>
          </a:p>
          <a:p>
            <a:pPr lvl="4">
              <a:lnSpc>
                <a:spcPct val="150000"/>
              </a:lnSpc>
              <a:buClr>
                <a:srgbClr val="669DB2"/>
              </a:buClr>
            </a:pPr>
            <a:r>
              <a:rPr lang="de-DE" dirty="0" err="1"/>
              <a:t>Two</a:t>
            </a:r>
            <a:r>
              <a:rPr lang="de-DE" dirty="0"/>
              <a:t> different ping </a:t>
            </a:r>
            <a:r>
              <a:rPr lang="de-DE" dirty="0" err="1"/>
              <a:t>tests</a:t>
            </a:r>
            <a:r>
              <a:rPr lang="de-DE" dirty="0"/>
              <a:t> (network </a:t>
            </a:r>
            <a:r>
              <a:rPr lang="de-DE" dirty="0" err="1"/>
              <a:t>controller</a:t>
            </a:r>
            <a:r>
              <a:rPr lang="de-DE" dirty="0"/>
              <a:t> and </a:t>
            </a:r>
            <a:r>
              <a:rPr lang="de-DE" dirty="0" err="1"/>
              <a:t>device</a:t>
            </a:r>
            <a:r>
              <a:rPr lang="de-DE" dirty="0"/>
              <a:t>)</a:t>
            </a:r>
          </a:p>
          <a:p>
            <a:pPr marL="360000" lvl="5" indent="0">
              <a:lnSpc>
                <a:spcPct val="150000"/>
              </a:lnSpc>
              <a:buNone/>
            </a:pPr>
            <a:endParaRPr lang="de-DE" dirty="0"/>
          </a:p>
          <a:p>
            <a:pPr lvl="5">
              <a:lnSpc>
                <a:spcPct val="150000"/>
              </a:lnSpc>
            </a:pPr>
            <a:endParaRPr lang="de-DE" dirty="0"/>
          </a:p>
          <a:p>
            <a:pPr lvl="5">
              <a:lnSpc>
                <a:spcPct val="150000"/>
              </a:lnSpc>
            </a:pPr>
            <a:endParaRPr lang="de-DE" dirty="0"/>
          </a:p>
        </p:txBody>
      </p:sp>
      <p:pic>
        <p:nvPicPr>
          <p:cNvPr id="11" name="Picture 10">
            <a:extLst>
              <a:ext uri="{FF2B5EF4-FFF2-40B4-BE49-F238E27FC236}">
                <a16:creationId xmlns:a16="http://schemas.microsoft.com/office/drawing/2014/main" id="{6853271D-D028-B841-1586-3B06FEB54B03}"/>
              </a:ext>
            </a:extLst>
          </p:cNvPr>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71898" y="2675947"/>
            <a:ext cx="7191819" cy="2000975"/>
          </a:xfrm>
          <a:prstGeom prst="rect">
            <a:avLst/>
          </a:prstGeom>
        </p:spPr>
      </p:pic>
      <p:pic>
        <p:nvPicPr>
          <p:cNvPr id="3" name="Picture 2" descr="UFBA no Colégio da Polícia Militar – Dendezeiros, Bahia | Kids Save Lives  Brasil">
            <a:extLst>
              <a:ext uri="{FF2B5EF4-FFF2-40B4-BE49-F238E27FC236}">
                <a16:creationId xmlns:a16="http://schemas.microsoft.com/office/drawing/2014/main" id="{1DF68793-9BE9-49FE-1A8B-57F164F6E667}"/>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39978" t="24141" r="54"/>
          <a:stretch/>
        </p:blipFill>
        <p:spPr bwMode="auto">
          <a:xfrm>
            <a:off x="7340741" y="6288833"/>
            <a:ext cx="648073" cy="45253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LOGO UFBA | Brands of the World™ | Download vector logos and logotypes">
            <a:extLst>
              <a:ext uri="{FF2B5EF4-FFF2-40B4-BE49-F238E27FC236}">
                <a16:creationId xmlns:a16="http://schemas.microsoft.com/office/drawing/2014/main" id="{3C4AE5AA-0303-D33B-C77A-38CD52436085}"/>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888088" y="6255617"/>
            <a:ext cx="480915" cy="480915"/>
          </a:xfrm>
          <a:prstGeom prst="rect">
            <a:avLst/>
          </a:prstGeom>
          <a:noFill/>
          <a:extLst>
            <a:ext uri="{909E8E84-426E-40DD-AFC4-6F175D3DCCD1}">
              <a14:hiddenFill xmlns:a14="http://schemas.microsoft.com/office/drawing/2010/main">
                <a:solidFill>
                  <a:srgbClr val="FFFFFF"/>
                </a:solidFill>
              </a14:hiddenFill>
            </a:ext>
          </a:extLst>
        </p:spPr>
      </p:pic>
      <p:sp>
        <p:nvSpPr>
          <p:cNvPr id="10" name="Fußzeilenplatzhalter 3">
            <a:extLst>
              <a:ext uri="{FF2B5EF4-FFF2-40B4-BE49-F238E27FC236}">
                <a16:creationId xmlns:a16="http://schemas.microsoft.com/office/drawing/2014/main" id="{EB2A43E8-DEDF-ADF5-D2BA-F504B8FD1903}"/>
              </a:ext>
            </a:extLst>
          </p:cNvPr>
          <p:cNvSpPr txBox="1">
            <a:spLocks/>
          </p:cNvSpPr>
          <p:nvPr/>
        </p:nvSpPr>
        <p:spPr bwMode="gray">
          <a:xfrm>
            <a:off x="2921422" y="6444043"/>
            <a:ext cx="2952000" cy="123111"/>
          </a:xfrm>
          <a:prstGeom prst="rect">
            <a:avLst/>
          </a:prstGeom>
        </p:spPr>
        <p:txBody>
          <a:bodyPr vert="horz" lIns="0" tIns="0" rIns="0" bIns="0" rtlCol="0">
            <a:spAutoFit/>
          </a:bodyPr>
          <a:lstStyle>
            <a:lvl1pPr marL="0" indent="0" algn="l" defTabSz="914400" rtl="0" eaLnBrk="1" latinLnBrk="0" hangingPunct="1">
              <a:lnSpc>
                <a:spcPct val="110000"/>
              </a:lnSpc>
              <a:spcBef>
                <a:spcPts val="0"/>
              </a:spcBef>
              <a:spcAft>
                <a:spcPts val="1900"/>
              </a:spcAft>
              <a:buFont typeface="Arial" panose="020B0604020202020204" pitchFamily="34" charset="0"/>
              <a:buNone/>
              <a:defRPr sz="2000" b="0" kern="1200">
                <a:solidFill>
                  <a:schemeClr val="accent2"/>
                </a:solidFill>
                <a:latin typeface="+mn-lt"/>
                <a:ea typeface="+mn-ea"/>
                <a:cs typeface="+mn-cs"/>
              </a:defRPr>
            </a:lvl1pPr>
            <a:lvl2pPr marL="0" indent="0" algn="l" defTabSz="914400" rtl="0" eaLnBrk="1" latinLnBrk="0" hangingPunct="1">
              <a:lnSpc>
                <a:spcPct val="110000"/>
              </a:lnSpc>
              <a:spcBef>
                <a:spcPts val="0"/>
              </a:spcBef>
              <a:spcAft>
                <a:spcPts val="1900"/>
              </a:spcAft>
              <a:buFont typeface="Arial" panose="020B0604020202020204" pitchFamily="34" charset="0"/>
              <a:buNone/>
              <a:defRPr sz="1400" kern="1200">
                <a:solidFill>
                  <a:schemeClr val="tx1"/>
                </a:solidFill>
                <a:latin typeface="+mn-lt"/>
                <a:ea typeface="+mn-ea"/>
                <a:cs typeface="+mn-cs"/>
              </a:defRPr>
            </a:lvl2pPr>
            <a:lvl3pPr marL="0" indent="0" algn="l" defTabSz="914400" rtl="0" eaLnBrk="1" latinLnBrk="0" hangingPunct="1">
              <a:lnSpc>
                <a:spcPct val="110000"/>
              </a:lnSpc>
              <a:spcBef>
                <a:spcPts val="0"/>
              </a:spcBef>
              <a:buFont typeface="Arial" panose="020B0604020202020204" pitchFamily="34" charset="0"/>
              <a:buNone/>
              <a:defRPr sz="1400" b="0" kern="1200">
                <a:solidFill>
                  <a:schemeClr val="tx1"/>
                </a:solidFill>
                <a:latin typeface="+mj-lt"/>
                <a:ea typeface="+mn-ea"/>
                <a:cs typeface="+mn-cs"/>
              </a:defRPr>
            </a:lvl3pPr>
            <a:lvl4pPr marL="180000" indent="-180000" algn="l" defTabSz="914400" rtl="0" eaLnBrk="1" latinLnBrk="0" hangingPunct="1">
              <a:lnSpc>
                <a:spcPct val="110000"/>
              </a:lnSpc>
              <a:spcBef>
                <a:spcPts val="0"/>
              </a:spcBef>
              <a:buClr>
                <a:schemeClr val="accent1"/>
              </a:buClr>
              <a:buFont typeface="Wingdings" panose="05000000000000000000" pitchFamily="2" charset="2"/>
              <a:buChar char="§"/>
              <a:defRPr sz="1400" kern="1200">
                <a:solidFill>
                  <a:schemeClr val="tx1"/>
                </a:solidFill>
                <a:latin typeface="+mn-lt"/>
                <a:ea typeface="+mn-ea"/>
                <a:cs typeface="+mn-cs"/>
              </a:defRPr>
            </a:lvl4pPr>
            <a:lvl5pPr marL="36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5pPr>
            <a:lvl6pPr marL="54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6pPr>
            <a:lvl7pPr marL="216000" indent="-216000" algn="l" defTabSz="914400" rtl="0" eaLnBrk="1" latinLnBrk="0" hangingPunct="1">
              <a:lnSpc>
                <a:spcPct val="110000"/>
              </a:lnSpc>
              <a:spcBef>
                <a:spcPts val="0"/>
              </a:spcBef>
              <a:buClr>
                <a:schemeClr val="accent1"/>
              </a:buClr>
              <a:buFont typeface="+mj-lt"/>
              <a:buAutoNum type="arabicPeriod"/>
              <a:defRPr sz="1400" kern="1200">
                <a:solidFill>
                  <a:schemeClr val="tx1"/>
                </a:solidFill>
                <a:latin typeface="+mn-lt"/>
                <a:ea typeface="+mn-ea"/>
                <a:cs typeface="+mn-cs"/>
              </a:defRPr>
            </a:lvl7pPr>
            <a:lvl8pPr marL="432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8pPr>
            <a:lvl9pPr marL="648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9pPr>
          </a:lstStyle>
          <a:p>
            <a:pPr>
              <a:lnSpc>
                <a:spcPct val="100000"/>
              </a:lnSpc>
              <a:spcAft>
                <a:spcPts val="0"/>
              </a:spcAft>
              <a:buFontTx/>
              <a:buNone/>
              <a:defRPr/>
            </a:pPr>
            <a:r>
              <a:rPr lang="de-DE" sz="800">
                <a:solidFill>
                  <a:prstClr val="black"/>
                </a:solidFill>
                <a:latin typeface="Frutiger LT Com 45 Light"/>
              </a:rPr>
              <a:t>© Fraunhofer IPT/WZL der RWTH Aachen</a:t>
            </a:r>
            <a:endParaRPr lang="de-DE" sz="800" dirty="0">
              <a:solidFill>
                <a:prstClr val="black"/>
              </a:solidFill>
              <a:latin typeface="Frutiger LT Com 45 Light"/>
            </a:endParaRPr>
          </a:p>
        </p:txBody>
      </p:sp>
      <p:sp>
        <p:nvSpPr>
          <p:cNvPr id="12" name="Datumsplatzhalter 2">
            <a:extLst>
              <a:ext uri="{FF2B5EF4-FFF2-40B4-BE49-F238E27FC236}">
                <a16:creationId xmlns:a16="http://schemas.microsoft.com/office/drawing/2014/main" id="{DB9A6EC4-782C-C67E-9DEA-7A9A716B52D1}"/>
              </a:ext>
            </a:extLst>
          </p:cNvPr>
          <p:cNvSpPr txBox="1">
            <a:spLocks/>
          </p:cNvSpPr>
          <p:nvPr/>
        </p:nvSpPr>
        <p:spPr>
          <a:xfrm>
            <a:off x="1972034" y="6155530"/>
            <a:ext cx="929549" cy="702469"/>
          </a:xfrm>
          <a:prstGeom prst="rect">
            <a:avLst/>
          </a:prstGeom>
        </p:spPr>
        <p:txBody>
          <a:bodyPr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sz="800" dirty="0">
                <a:solidFill>
                  <a:prstClr val="black"/>
                </a:solidFill>
                <a:highlight>
                  <a:srgbClr val="FFFFFF"/>
                </a:highlight>
                <a:latin typeface="Frutiger LT Com 45 Light"/>
              </a:rPr>
              <a:t>10.07.2023</a:t>
            </a:r>
            <a:endParaRPr lang="de-DE" sz="800" dirty="0">
              <a:solidFill>
                <a:prstClr val="black"/>
              </a:solidFill>
              <a:highlight>
                <a:srgbClr val="FFFFFF"/>
              </a:highlight>
              <a:latin typeface="Frutiger LT Com 45 Light"/>
            </a:endParaRPr>
          </a:p>
        </p:txBody>
      </p:sp>
      <p:sp>
        <p:nvSpPr>
          <p:cNvPr id="15" name="Slide Number Placeholder 13">
            <a:extLst>
              <a:ext uri="{FF2B5EF4-FFF2-40B4-BE49-F238E27FC236}">
                <a16:creationId xmlns:a16="http://schemas.microsoft.com/office/drawing/2014/main" id="{9DBDEA20-4E5F-D70C-C2EF-0C17BABCA708}"/>
              </a:ext>
            </a:extLst>
          </p:cNvPr>
          <p:cNvSpPr>
            <a:spLocks noGrp="1"/>
          </p:cNvSpPr>
          <p:nvPr>
            <p:ph type="sldNum" sz="quarter" idx="4"/>
          </p:nvPr>
        </p:nvSpPr>
        <p:spPr>
          <a:xfrm>
            <a:off x="656276" y="6446123"/>
            <a:ext cx="408932" cy="123112"/>
          </a:xfrm>
        </p:spPr>
        <p:txBody>
          <a:bodyPr/>
          <a:lstStyle/>
          <a:p>
            <a:fld id="{3D81EE41-304C-41C3-8185-350F2275D756}" type="slidenum">
              <a:rPr lang="de-DE" sz="800" smtClean="0"/>
              <a:pPr/>
              <a:t>30</a:t>
            </a:fld>
            <a:r>
              <a:rPr lang="de-DE" sz="800" dirty="0"/>
              <a:t> </a:t>
            </a:r>
          </a:p>
        </p:txBody>
      </p:sp>
    </p:spTree>
    <p:extLst>
      <p:ext uri="{BB962C8B-B14F-4D97-AF65-F5344CB8AC3E}">
        <p14:creationId xmlns:p14="http://schemas.microsoft.com/office/powerpoint/2010/main" val="193141622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Objekt 8" hidden="1">
            <a:extLst>
              <a:ext uri="{FF2B5EF4-FFF2-40B4-BE49-F238E27FC236}">
                <a16:creationId xmlns:a16="http://schemas.microsoft.com/office/drawing/2014/main" id="{A96D7F38-C5AE-4FFA-AC9F-DDD63839CE59}"/>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44" imgH="345" progId="TCLayout.ActiveDocument.1">
                  <p:embed/>
                </p:oleObj>
              </mc:Choice>
              <mc:Fallback>
                <p:oleObj name="think-cell Folie" r:id="rId3" imgW="344" imgH="345" progId="TCLayout.ActiveDocument.1">
                  <p:embed/>
                  <p:pic>
                    <p:nvPicPr>
                      <p:cNvPr id="9" name="Objekt 8" hidden="1">
                        <a:extLst>
                          <a:ext uri="{FF2B5EF4-FFF2-40B4-BE49-F238E27FC236}">
                            <a16:creationId xmlns:a16="http://schemas.microsoft.com/office/drawing/2014/main" id="{A96D7F38-C5AE-4FFA-AC9F-DDD63839CE5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7" name="Titel 6">
            <a:extLst>
              <a:ext uri="{FF2B5EF4-FFF2-40B4-BE49-F238E27FC236}">
                <a16:creationId xmlns:a16="http://schemas.microsoft.com/office/drawing/2014/main" id="{22464388-2ECA-4EEA-8E18-9F2C9F7BAE36}"/>
              </a:ext>
            </a:extLst>
          </p:cNvPr>
          <p:cNvSpPr>
            <a:spLocks noGrp="1"/>
          </p:cNvSpPr>
          <p:nvPr>
            <p:ph type="title"/>
          </p:nvPr>
        </p:nvSpPr>
        <p:spPr/>
        <p:txBody>
          <a:bodyPr/>
          <a:lstStyle/>
          <a:p>
            <a:r>
              <a:rPr lang="de-DE" dirty="0" err="1"/>
              <a:t>Measurements</a:t>
            </a:r>
            <a:endParaRPr lang="de-DE" dirty="0"/>
          </a:p>
        </p:txBody>
      </p:sp>
      <p:sp>
        <p:nvSpPr>
          <p:cNvPr id="6" name="Textplatzhalter 5">
            <a:extLst>
              <a:ext uri="{FF2B5EF4-FFF2-40B4-BE49-F238E27FC236}">
                <a16:creationId xmlns:a16="http://schemas.microsoft.com/office/drawing/2014/main" id="{9C5B0A39-39BD-4860-A01A-03444D0D13F5}"/>
              </a:ext>
            </a:extLst>
          </p:cNvPr>
          <p:cNvSpPr>
            <a:spLocks noGrp="1"/>
          </p:cNvSpPr>
          <p:nvPr>
            <p:ph type="body" sz="quarter" idx="13"/>
          </p:nvPr>
        </p:nvSpPr>
        <p:spPr/>
        <p:txBody>
          <a:bodyPr/>
          <a:lstStyle/>
          <a:p>
            <a:r>
              <a:rPr lang="de-DE" dirty="0">
                <a:solidFill>
                  <a:srgbClr val="669DB2"/>
                </a:solidFill>
              </a:rPr>
              <a:t>Construction Site</a:t>
            </a:r>
            <a:endParaRPr lang="en-US" dirty="0">
              <a:solidFill>
                <a:srgbClr val="669DB2"/>
              </a:solidFill>
            </a:endParaRPr>
          </a:p>
        </p:txBody>
      </p:sp>
      <p:sp>
        <p:nvSpPr>
          <p:cNvPr id="5" name="Textplatzhalter 6">
            <a:extLst>
              <a:ext uri="{FF2B5EF4-FFF2-40B4-BE49-F238E27FC236}">
                <a16:creationId xmlns:a16="http://schemas.microsoft.com/office/drawing/2014/main" id="{42BE97A4-9C0B-F509-6AFC-5ACEB52D8775}"/>
              </a:ext>
            </a:extLst>
          </p:cNvPr>
          <p:cNvSpPr txBox="1">
            <a:spLocks/>
          </p:cNvSpPr>
          <p:nvPr/>
        </p:nvSpPr>
        <p:spPr bwMode="gray">
          <a:xfrm>
            <a:off x="492125" y="1546450"/>
            <a:ext cx="8439150" cy="4259970"/>
          </a:xfrm>
          <a:prstGeom prst="rect">
            <a:avLst/>
          </a:prstGeom>
          <a:solidFill>
            <a:srgbClr val="E5EEF2"/>
          </a:solidFill>
        </p:spPr>
        <p:txBody>
          <a:bodyPr lIns="144000" tIns="144000" rIns="144000" bIns="144000" numCol="1" spcCol="360000">
            <a:noAutofit/>
          </a:bodyPr>
          <a:lstStyle>
            <a:lvl1pPr marL="0" indent="0" algn="l" defTabSz="914400" rtl="0" eaLnBrk="1" latinLnBrk="0" hangingPunct="1">
              <a:lnSpc>
                <a:spcPts val="1960"/>
              </a:lnSpc>
              <a:spcBef>
                <a:spcPts val="0"/>
              </a:spcBef>
              <a:spcAft>
                <a:spcPts val="0"/>
              </a:spcAft>
              <a:buFont typeface="Arial" panose="020B0604020202020204" pitchFamily="34" charset="0"/>
              <a:buNone/>
              <a:defRPr sz="1600" b="0" kern="1200">
                <a:solidFill>
                  <a:schemeClr val="bg1"/>
                </a:solidFill>
                <a:latin typeface="+mj-lt"/>
                <a:ea typeface="+mn-ea"/>
                <a:cs typeface="+mn-cs"/>
              </a:defRPr>
            </a:lvl1pPr>
            <a:lvl2pPr marL="0" indent="0" algn="l" defTabSz="914400" rtl="0" eaLnBrk="1" latinLnBrk="0" hangingPunct="1">
              <a:lnSpc>
                <a:spcPts val="1960"/>
              </a:lnSpc>
              <a:spcBef>
                <a:spcPts val="0"/>
              </a:spcBef>
              <a:spcAft>
                <a:spcPts val="0"/>
              </a:spcAft>
              <a:buFont typeface="Arial" panose="020B0604020202020204" pitchFamily="34" charset="0"/>
              <a:buNone/>
              <a:defRPr sz="2080" b="0" kern="1200">
                <a:solidFill>
                  <a:schemeClr val="bg1"/>
                </a:solidFill>
                <a:latin typeface="Frutiger LT Com 75 Black" panose="020B0A03040504030204" pitchFamily="34" charset="0"/>
                <a:ea typeface="+mn-ea"/>
                <a:cs typeface="+mn-cs"/>
              </a:defRPr>
            </a:lvl2pPr>
            <a:lvl3pPr marL="0" indent="0" algn="l" defTabSz="914400" rtl="0" eaLnBrk="1" latinLnBrk="0" hangingPunct="1">
              <a:lnSpc>
                <a:spcPts val="1960"/>
              </a:lnSpc>
              <a:spcBef>
                <a:spcPts val="0"/>
              </a:spcBef>
              <a:buFont typeface="Arial" panose="020B0604020202020204" pitchFamily="34" charset="0"/>
              <a:buNone/>
              <a:defRPr sz="1400" b="0" kern="1200">
                <a:solidFill>
                  <a:schemeClr val="bg1"/>
                </a:solidFill>
                <a:latin typeface="+mj-lt"/>
                <a:ea typeface="+mn-ea"/>
                <a:cs typeface="+mn-cs"/>
              </a:defRPr>
            </a:lvl3pPr>
            <a:lvl4pPr marL="180000" indent="-180000" algn="l" defTabSz="914400" rtl="0" eaLnBrk="1" latinLnBrk="0" hangingPunct="1">
              <a:lnSpc>
                <a:spcPts val="1960"/>
              </a:lnSpc>
              <a:spcBef>
                <a:spcPts val="0"/>
              </a:spcBef>
              <a:buClr>
                <a:schemeClr val="bg1"/>
              </a:buClr>
              <a:buFont typeface="Wingdings" panose="05000000000000000000" pitchFamily="2" charset="2"/>
              <a:buChar char="§"/>
              <a:defRPr sz="1400" kern="1200">
                <a:solidFill>
                  <a:schemeClr val="bg1"/>
                </a:solidFill>
                <a:latin typeface="+mn-lt"/>
                <a:ea typeface="+mn-ea"/>
                <a:cs typeface="+mn-cs"/>
              </a:defRPr>
            </a:lvl4pPr>
            <a:lvl5pPr marL="360000" indent="-180000" algn="l" defTabSz="914400" rtl="0" eaLnBrk="1" latinLnBrk="0" hangingPunct="1">
              <a:lnSpc>
                <a:spcPts val="1960"/>
              </a:lnSpc>
              <a:spcBef>
                <a:spcPts val="0"/>
              </a:spcBef>
              <a:buClr>
                <a:schemeClr val="bg1"/>
              </a:buClr>
              <a:buFont typeface="Wingdings" panose="05000000000000000000" pitchFamily="2" charset="2"/>
              <a:buChar char="§"/>
              <a:defRPr sz="1400" kern="1200">
                <a:solidFill>
                  <a:schemeClr val="bg1"/>
                </a:solidFill>
                <a:latin typeface="+mn-lt"/>
                <a:ea typeface="+mn-ea"/>
                <a:cs typeface="+mn-cs"/>
              </a:defRPr>
            </a:lvl5pPr>
            <a:lvl6pPr marL="540000" indent="-180000" algn="l" defTabSz="914400" rtl="0" eaLnBrk="1" latinLnBrk="0" hangingPunct="1">
              <a:lnSpc>
                <a:spcPts val="1960"/>
              </a:lnSpc>
              <a:spcBef>
                <a:spcPts val="0"/>
              </a:spcBef>
              <a:buClr>
                <a:schemeClr val="bg1"/>
              </a:buClr>
              <a:buFont typeface="Wingdings" panose="05000000000000000000" pitchFamily="2" charset="2"/>
              <a:buChar char="§"/>
              <a:defRPr sz="1400" kern="1200">
                <a:solidFill>
                  <a:schemeClr val="bg1"/>
                </a:solidFill>
                <a:latin typeface="+mn-lt"/>
                <a:ea typeface="+mn-ea"/>
                <a:cs typeface="+mn-cs"/>
              </a:defRPr>
            </a:lvl6pPr>
            <a:lvl7pPr marL="216000" indent="-216000" algn="l" defTabSz="914400" rtl="0" eaLnBrk="1" latinLnBrk="0" hangingPunct="1">
              <a:lnSpc>
                <a:spcPts val="1960"/>
              </a:lnSpc>
              <a:spcBef>
                <a:spcPts val="0"/>
              </a:spcBef>
              <a:buClr>
                <a:schemeClr val="bg1"/>
              </a:buClr>
              <a:buFont typeface="+mj-lt"/>
              <a:buAutoNum type="arabicPeriod"/>
              <a:defRPr sz="1400" kern="1200">
                <a:solidFill>
                  <a:schemeClr val="bg1"/>
                </a:solidFill>
                <a:latin typeface="+mn-lt"/>
                <a:ea typeface="+mn-ea"/>
                <a:cs typeface="+mn-cs"/>
              </a:defRPr>
            </a:lvl7pPr>
            <a:lvl8pPr marL="432000" indent="-216000" algn="l" defTabSz="914400" rtl="0" eaLnBrk="1" latinLnBrk="0" hangingPunct="1">
              <a:lnSpc>
                <a:spcPts val="1960"/>
              </a:lnSpc>
              <a:spcBef>
                <a:spcPts val="0"/>
              </a:spcBef>
              <a:buClr>
                <a:schemeClr val="bg1"/>
              </a:buClr>
              <a:buFont typeface="+mj-lt"/>
              <a:buAutoNum type="arabicPeriod"/>
              <a:defRPr sz="1400" kern="1200">
                <a:solidFill>
                  <a:schemeClr val="bg1"/>
                </a:solidFill>
                <a:latin typeface="+mn-lt"/>
                <a:ea typeface="+mn-ea"/>
                <a:cs typeface="+mn-cs"/>
              </a:defRPr>
            </a:lvl8pPr>
            <a:lvl9pPr marL="648000" indent="-216000" algn="l" defTabSz="914400" rtl="0" eaLnBrk="1" latinLnBrk="0" hangingPunct="1">
              <a:lnSpc>
                <a:spcPts val="1960"/>
              </a:lnSpc>
              <a:spcBef>
                <a:spcPts val="0"/>
              </a:spcBef>
              <a:buClr>
                <a:schemeClr val="bg1"/>
              </a:buClr>
              <a:buFont typeface="+mj-lt"/>
              <a:buAutoNum type="arabicPeriod"/>
              <a:defRPr sz="1400" kern="1200">
                <a:solidFill>
                  <a:schemeClr val="bg1"/>
                </a:solidFill>
                <a:latin typeface="+mn-lt"/>
                <a:ea typeface="+mn-ea"/>
                <a:cs typeface="+mn-cs"/>
              </a:defRPr>
            </a:lvl9pPr>
          </a:lstStyle>
          <a:p>
            <a:endParaRPr lang="de-DE" dirty="0">
              <a:solidFill>
                <a:schemeClr val="accent2"/>
              </a:solidFill>
            </a:endParaRPr>
          </a:p>
        </p:txBody>
      </p:sp>
      <p:pic>
        <p:nvPicPr>
          <p:cNvPr id="4" name="Picture 3">
            <a:extLst>
              <a:ext uri="{FF2B5EF4-FFF2-40B4-BE49-F238E27FC236}">
                <a16:creationId xmlns:a16="http://schemas.microsoft.com/office/drawing/2014/main" id="{9586001F-8DD6-57C6-C59B-C6376557B460}"/>
              </a:ext>
            </a:extLst>
          </p:cNvPr>
          <p:cNvPicPr>
            <a:picLocks noChangeAspect="1"/>
          </p:cNvPicPr>
          <p:nvPr/>
        </p:nvPicPr>
        <p:blipFill>
          <a:blip r:embed="rId5"/>
          <a:stretch>
            <a:fillRect/>
          </a:stretch>
        </p:blipFill>
        <p:spPr>
          <a:xfrm>
            <a:off x="804679" y="1807837"/>
            <a:ext cx="7814042" cy="3746721"/>
          </a:xfrm>
          <a:prstGeom prst="rect">
            <a:avLst/>
          </a:prstGeom>
        </p:spPr>
      </p:pic>
      <p:pic>
        <p:nvPicPr>
          <p:cNvPr id="13" name="Picture 12" descr="UFBA no Colégio da Polícia Militar – Dendezeiros, Bahia | Kids Save Lives  Brasil">
            <a:extLst>
              <a:ext uri="{FF2B5EF4-FFF2-40B4-BE49-F238E27FC236}">
                <a16:creationId xmlns:a16="http://schemas.microsoft.com/office/drawing/2014/main" id="{1284683C-E64F-D9F4-E767-0ABCA0BC7225}"/>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39978" t="24141" r="54"/>
          <a:stretch/>
        </p:blipFill>
        <p:spPr bwMode="auto">
          <a:xfrm>
            <a:off x="7340741" y="6288833"/>
            <a:ext cx="648073" cy="45253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LOGO UFBA | Brands of the World™ | Download vector logos and logotypes">
            <a:extLst>
              <a:ext uri="{FF2B5EF4-FFF2-40B4-BE49-F238E27FC236}">
                <a16:creationId xmlns:a16="http://schemas.microsoft.com/office/drawing/2014/main" id="{FC2A04B7-CE75-4AAB-E65A-649D3911A93E}"/>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888088" y="6255617"/>
            <a:ext cx="480915" cy="480915"/>
          </a:xfrm>
          <a:prstGeom prst="rect">
            <a:avLst/>
          </a:prstGeom>
          <a:noFill/>
          <a:extLst>
            <a:ext uri="{909E8E84-426E-40DD-AFC4-6F175D3DCCD1}">
              <a14:hiddenFill xmlns:a14="http://schemas.microsoft.com/office/drawing/2010/main">
                <a:solidFill>
                  <a:srgbClr val="FFFFFF"/>
                </a:solidFill>
              </a14:hiddenFill>
            </a:ext>
          </a:extLst>
        </p:spPr>
      </p:pic>
      <p:sp>
        <p:nvSpPr>
          <p:cNvPr id="15" name="Fußzeilenplatzhalter 3">
            <a:extLst>
              <a:ext uri="{FF2B5EF4-FFF2-40B4-BE49-F238E27FC236}">
                <a16:creationId xmlns:a16="http://schemas.microsoft.com/office/drawing/2014/main" id="{8BF115D0-F008-D122-4A80-DD47555CCAEF}"/>
              </a:ext>
            </a:extLst>
          </p:cNvPr>
          <p:cNvSpPr txBox="1">
            <a:spLocks/>
          </p:cNvSpPr>
          <p:nvPr/>
        </p:nvSpPr>
        <p:spPr bwMode="gray">
          <a:xfrm>
            <a:off x="2921422" y="6444043"/>
            <a:ext cx="2952000" cy="123111"/>
          </a:xfrm>
          <a:prstGeom prst="rect">
            <a:avLst/>
          </a:prstGeom>
        </p:spPr>
        <p:txBody>
          <a:bodyPr vert="horz" lIns="0" tIns="0" rIns="0" bIns="0" rtlCol="0">
            <a:spAutoFit/>
          </a:bodyPr>
          <a:lstStyle>
            <a:lvl1pPr marL="0" indent="0" algn="l" defTabSz="914400" rtl="0" eaLnBrk="1" latinLnBrk="0" hangingPunct="1">
              <a:lnSpc>
                <a:spcPct val="110000"/>
              </a:lnSpc>
              <a:spcBef>
                <a:spcPts val="0"/>
              </a:spcBef>
              <a:spcAft>
                <a:spcPts val="1900"/>
              </a:spcAft>
              <a:buFont typeface="Arial" panose="020B0604020202020204" pitchFamily="34" charset="0"/>
              <a:buNone/>
              <a:defRPr sz="2000" b="0" kern="1200">
                <a:solidFill>
                  <a:schemeClr val="accent2"/>
                </a:solidFill>
                <a:latin typeface="+mn-lt"/>
                <a:ea typeface="+mn-ea"/>
                <a:cs typeface="+mn-cs"/>
              </a:defRPr>
            </a:lvl1pPr>
            <a:lvl2pPr marL="0" indent="0" algn="l" defTabSz="914400" rtl="0" eaLnBrk="1" latinLnBrk="0" hangingPunct="1">
              <a:lnSpc>
                <a:spcPct val="110000"/>
              </a:lnSpc>
              <a:spcBef>
                <a:spcPts val="0"/>
              </a:spcBef>
              <a:spcAft>
                <a:spcPts val="1900"/>
              </a:spcAft>
              <a:buFont typeface="Arial" panose="020B0604020202020204" pitchFamily="34" charset="0"/>
              <a:buNone/>
              <a:defRPr sz="1400" kern="1200">
                <a:solidFill>
                  <a:schemeClr val="tx1"/>
                </a:solidFill>
                <a:latin typeface="+mn-lt"/>
                <a:ea typeface="+mn-ea"/>
                <a:cs typeface="+mn-cs"/>
              </a:defRPr>
            </a:lvl2pPr>
            <a:lvl3pPr marL="0" indent="0" algn="l" defTabSz="914400" rtl="0" eaLnBrk="1" latinLnBrk="0" hangingPunct="1">
              <a:lnSpc>
                <a:spcPct val="110000"/>
              </a:lnSpc>
              <a:spcBef>
                <a:spcPts val="0"/>
              </a:spcBef>
              <a:buFont typeface="Arial" panose="020B0604020202020204" pitchFamily="34" charset="0"/>
              <a:buNone/>
              <a:defRPr sz="1400" b="0" kern="1200">
                <a:solidFill>
                  <a:schemeClr val="tx1"/>
                </a:solidFill>
                <a:latin typeface="+mj-lt"/>
                <a:ea typeface="+mn-ea"/>
                <a:cs typeface="+mn-cs"/>
              </a:defRPr>
            </a:lvl3pPr>
            <a:lvl4pPr marL="180000" indent="-180000" algn="l" defTabSz="914400" rtl="0" eaLnBrk="1" latinLnBrk="0" hangingPunct="1">
              <a:lnSpc>
                <a:spcPct val="110000"/>
              </a:lnSpc>
              <a:spcBef>
                <a:spcPts val="0"/>
              </a:spcBef>
              <a:buClr>
                <a:schemeClr val="accent1"/>
              </a:buClr>
              <a:buFont typeface="Wingdings" panose="05000000000000000000" pitchFamily="2" charset="2"/>
              <a:buChar char="§"/>
              <a:defRPr sz="1400" kern="1200">
                <a:solidFill>
                  <a:schemeClr val="tx1"/>
                </a:solidFill>
                <a:latin typeface="+mn-lt"/>
                <a:ea typeface="+mn-ea"/>
                <a:cs typeface="+mn-cs"/>
              </a:defRPr>
            </a:lvl4pPr>
            <a:lvl5pPr marL="36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5pPr>
            <a:lvl6pPr marL="54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6pPr>
            <a:lvl7pPr marL="216000" indent="-216000" algn="l" defTabSz="914400" rtl="0" eaLnBrk="1" latinLnBrk="0" hangingPunct="1">
              <a:lnSpc>
                <a:spcPct val="110000"/>
              </a:lnSpc>
              <a:spcBef>
                <a:spcPts val="0"/>
              </a:spcBef>
              <a:buClr>
                <a:schemeClr val="accent1"/>
              </a:buClr>
              <a:buFont typeface="+mj-lt"/>
              <a:buAutoNum type="arabicPeriod"/>
              <a:defRPr sz="1400" kern="1200">
                <a:solidFill>
                  <a:schemeClr val="tx1"/>
                </a:solidFill>
                <a:latin typeface="+mn-lt"/>
                <a:ea typeface="+mn-ea"/>
                <a:cs typeface="+mn-cs"/>
              </a:defRPr>
            </a:lvl7pPr>
            <a:lvl8pPr marL="432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8pPr>
            <a:lvl9pPr marL="648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9pPr>
          </a:lstStyle>
          <a:p>
            <a:pPr>
              <a:lnSpc>
                <a:spcPct val="100000"/>
              </a:lnSpc>
              <a:spcAft>
                <a:spcPts val="0"/>
              </a:spcAft>
              <a:buFontTx/>
              <a:buNone/>
              <a:defRPr/>
            </a:pPr>
            <a:r>
              <a:rPr lang="de-DE" sz="800">
                <a:solidFill>
                  <a:prstClr val="black"/>
                </a:solidFill>
                <a:latin typeface="Frutiger LT Com 45 Light"/>
              </a:rPr>
              <a:t>© Fraunhofer IPT/WZL der RWTH Aachen</a:t>
            </a:r>
            <a:endParaRPr lang="de-DE" sz="800" dirty="0">
              <a:solidFill>
                <a:prstClr val="black"/>
              </a:solidFill>
              <a:latin typeface="Frutiger LT Com 45 Light"/>
            </a:endParaRPr>
          </a:p>
        </p:txBody>
      </p:sp>
      <p:sp>
        <p:nvSpPr>
          <p:cNvPr id="16" name="Datumsplatzhalter 2">
            <a:extLst>
              <a:ext uri="{FF2B5EF4-FFF2-40B4-BE49-F238E27FC236}">
                <a16:creationId xmlns:a16="http://schemas.microsoft.com/office/drawing/2014/main" id="{6EF955BA-3F76-1384-05E0-82406772ECAB}"/>
              </a:ext>
            </a:extLst>
          </p:cNvPr>
          <p:cNvSpPr txBox="1">
            <a:spLocks/>
          </p:cNvSpPr>
          <p:nvPr/>
        </p:nvSpPr>
        <p:spPr>
          <a:xfrm>
            <a:off x="1972034" y="6155530"/>
            <a:ext cx="929549" cy="702469"/>
          </a:xfrm>
          <a:prstGeom prst="rect">
            <a:avLst/>
          </a:prstGeom>
        </p:spPr>
        <p:txBody>
          <a:bodyPr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sz="800" dirty="0">
                <a:solidFill>
                  <a:prstClr val="black"/>
                </a:solidFill>
                <a:highlight>
                  <a:srgbClr val="FFFFFF"/>
                </a:highlight>
                <a:latin typeface="Frutiger LT Com 45 Light"/>
              </a:rPr>
              <a:t>10.07.2023</a:t>
            </a:r>
            <a:endParaRPr lang="de-DE" sz="800" dirty="0">
              <a:solidFill>
                <a:prstClr val="black"/>
              </a:solidFill>
              <a:highlight>
                <a:srgbClr val="FFFFFF"/>
              </a:highlight>
              <a:latin typeface="Frutiger LT Com 45 Light"/>
            </a:endParaRPr>
          </a:p>
        </p:txBody>
      </p:sp>
      <p:sp>
        <p:nvSpPr>
          <p:cNvPr id="19" name="Textplatzhalter 14">
            <a:extLst>
              <a:ext uri="{FF2B5EF4-FFF2-40B4-BE49-F238E27FC236}">
                <a16:creationId xmlns:a16="http://schemas.microsoft.com/office/drawing/2014/main" id="{FEFDB3BF-E3E1-E1E9-1B59-6C5038CB8582}"/>
              </a:ext>
            </a:extLst>
          </p:cNvPr>
          <p:cNvSpPr>
            <a:spLocks noGrp="1"/>
          </p:cNvSpPr>
          <p:nvPr>
            <p:ph type="body" sz="quarter" idx="14"/>
          </p:nvPr>
        </p:nvSpPr>
        <p:spPr>
          <a:xfrm>
            <a:off x="1045549" y="1578275"/>
            <a:ext cx="7332301" cy="191399"/>
          </a:xfrm>
        </p:spPr>
        <p:txBody>
          <a:bodyPr/>
          <a:lstStyle/>
          <a:p>
            <a:pPr algn="ctr"/>
            <a:r>
              <a:rPr lang="de-DE" sz="1200" dirty="0" err="1">
                <a:solidFill>
                  <a:srgbClr val="005B7F"/>
                </a:solidFill>
              </a:rPr>
              <a:t>Latency</a:t>
            </a:r>
            <a:r>
              <a:rPr lang="de-DE" sz="1200" dirty="0">
                <a:solidFill>
                  <a:srgbClr val="005B7F"/>
                </a:solidFill>
              </a:rPr>
              <a:t> x Measurement </a:t>
            </a:r>
            <a:r>
              <a:rPr lang="de-DE" sz="1200" dirty="0" err="1">
                <a:solidFill>
                  <a:srgbClr val="005B7F"/>
                </a:solidFill>
              </a:rPr>
              <a:t>points</a:t>
            </a:r>
            <a:r>
              <a:rPr lang="de-DE" sz="1200" dirty="0">
                <a:solidFill>
                  <a:srgbClr val="005B7F"/>
                </a:solidFill>
              </a:rPr>
              <a:t> </a:t>
            </a:r>
            <a:r>
              <a:rPr lang="de-DE" sz="1200" dirty="0" err="1">
                <a:solidFill>
                  <a:srgbClr val="005B7F"/>
                </a:solidFill>
              </a:rPr>
              <a:t>for</a:t>
            </a:r>
            <a:r>
              <a:rPr lang="de-DE" sz="1200" dirty="0">
                <a:solidFill>
                  <a:srgbClr val="005B7F"/>
                </a:solidFill>
              </a:rPr>
              <a:t> </a:t>
            </a:r>
            <a:r>
              <a:rPr lang="de-DE" sz="1200" dirty="0" err="1">
                <a:solidFill>
                  <a:srgbClr val="005B7F"/>
                </a:solidFill>
              </a:rPr>
              <a:t>Quectel</a:t>
            </a:r>
            <a:r>
              <a:rPr lang="de-DE" sz="1200" dirty="0">
                <a:solidFill>
                  <a:srgbClr val="005B7F"/>
                </a:solidFill>
              </a:rPr>
              <a:t> → WNC</a:t>
            </a:r>
            <a:endParaRPr lang="de-DE" sz="1200" dirty="0"/>
          </a:p>
        </p:txBody>
      </p:sp>
      <p:sp>
        <p:nvSpPr>
          <p:cNvPr id="18" name="Slide Number Placeholder 13">
            <a:extLst>
              <a:ext uri="{FF2B5EF4-FFF2-40B4-BE49-F238E27FC236}">
                <a16:creationId xmlns:a16="http://schemas.microsoft.com/office/drawing/2014/main" id="{ED99A460-DC31-10E1-AFAB-627F1FDFA62B}"/>
              </a:ext>
            </a:extLst>
          </p:cNvPr>
          <p:cNvSpPr>
            <a:spLocks noGrp="1"/>
          </p:cNvSpPr>
          <p:nvPr>
            <p:ph type="sldNum" sz="quarter" idx="4"/>
          </p:nvPr>
        </p:nvSpPr>
        <p:spPr>
          <a:xfrm>
            <a:off x="656276" y="6446123"/>
            <a:ext cx="408932" cy="123112"/>
          </a:xfrm>
        </p:spPr>
        <p:txBody>
          <a:bodyPr/>
          <a:lstStyle/>
          <a:p>
            <a:r>
              <a:rPr lang="de-DE" sz="800" dirty="0"/>
              <a:t>28 </a:t>
            </a:r>
          </a:p>
        </p:txBody>
      </p:sp>
      <p:sp>
        <p:nvSpPr>
          <p:cNvPr id="20" name="Textplatzhalter 6">
            <a:extLst>
              <a:ext uri="{FF2B5EF4-FFF2-40B4-BE49-F238E27FC236}">
                <a16:creationId xmlns:a16="http://schemas.microsoft.com/office/drawing/2014/main" id="{42BE97A4-9C0B-F509-6AFC-5ACEB52D8775}"/>
              </a:ext>
            </a:extLst>
          </p:cNvPr>
          <p:cNvSpPr txBox="1">
            <a:spLocks/>
          </p:cNvSpPr>
          <p:nvPr/>
        </p:nvSpPr>
        <p:spPr bwMode="gray">
          <a:xfrm>
            <a:off x="8618721" y="609600"/>
            <a:ext cx="3368308" cy="1869957"/>
          </a:xfrm>
          <a:prstGeom prst="rect">
            <a:avLst/>
          </a:prstGeom>
          <a:solidFill>
            <a:srgbClr val="E5EEF2"/>
          </a:solidFill>
        </p:spPr>
        <p:txBody>
          <a:bodyPr lIns="144000" tIns="144000" rIns="144000" bIns="144000" numCol="1" spcCol="360000">
            <a:noAutofit/>
          </a:bodyPr>
          <a:lstStyle>
            <a:lvl1pPr marL="0" indent="0" algn="l" defTabSz="914400" rtl="0" eaLnBrk="1" latinLnBrk="0" hangingPunct="1">
              <a:lnSpc>
                <a:spcPts val="1960"/>
              </a:lnSpc>
              <a:spcBef>
                <a:spcPts val="0"/>
              </a:spcBef>
              <a:spcAft>
                <a:spcPts val="0"/>
              </a:spcAft>
              <a:buFont typeface="Arial" panose="020B0604020202020204" pitchFamily="34" charset="0"/>
              <a:buNone/>
              <a:defRPr sz="1600" b="0" kern="1200">
                <a:solidFill>
                  <a:schemeClr val="bg1"/>
                </a:solidFill>
                <a:latin typeface="+mj-lt"/>
                <a:ea typeface="+mn-ea"/>
                <a:cs typeface="+mn-cs"/>
              </a:defRPr>
            </a:lvl1pPr>
            <a:lvl2pPr marL="0" indent="0" algn="l" defTabSz="914400" rtl="0" eaLnBrk="1" latinLnBrk="0" hangingPunct="1">
              <a:lnSpc>
                <a:spcPts val="1960"/>
              </a:lnSpc>
              <a:spcBef>
                <a:spcPts val="0"/>
              </a:spcBef>
              <a:spcAft>
                <a:spcPts val="0"/>
              </a:spcAft>
              <a:buFont typeface="Arial" panose="020B0604020202020204" pitchFamily="34" charset="0"/>
              <a:buNone/>
              <a:defRPr sz="2080" b="0" kern="1200">
                <a:solidFill>
                  <a:schemeClr val="bg1"/>
                </a:solidFill>
                <a:latin typeface="Frutiger LT Com 75 Black" panose="020B0A03040504030204" pitchFamily="34" charset="0"/>
                <a:ea typeface="+mn-ea"/>
                <a:cs typeface="+mn-cs"/>
              </a:defRPr>
            </a:lvl2pPr>
            <a:lvl3pPr marL="0" indent="0" algn="l" defTabSz="914400" rtl="0" eaLnBrk="1" latinLnBrk="0" hangingPunct="1">
              <a:lnSpc>
                <a:spcPts val="1960"/>
              </a:lnSpc>
              <a:spcBef>
                <a:spcPts val="0"/>
              </a:spcBef>
              <a:buFont typeface="Arial" panose="020B0604020202020204" pitchFamily="34" charset="0"/>
              <a:buNone/>
              <a:defRPr sz="1400" b="0" kern="1200">
                <a:solidFill>
                  <a:schemeClr val="bg1"/>
                </a:solidFill>
                <a:latin typeface="+mj-lt"/>
                <a:ea typeface="+mn-ea"/>
                <a:cs typeface="+mn-cs"/>
              </a:defRPr>
            </a:lvl3pPr>
            <a:lvl4pPr marL="180000" indent="-180000" algn="l" defTabSz="914400" rtl="0" eaLnBrk="1" latinLnBrk="0" hangingPunct="1">
              <a:lnSpc>
                <a:spcPts val="1960"/>
              </a:lnSpc>
              <a:spcBef>
                <a:spcPts val="0"/>
              </a:spcBef>
              <a:buClr>
                <a:schemeClr val="bg1"/>
              </a:buClr>
              <a:buFont typeface="Wingdings" panose="05000000000000000000" pitchFamily="2" charset="2"/>
              <a:buChar char="§"/>
              <a:defRPr sz="1400" kern="1200">
                <a:solidFill>
                  <a:schemeClr val="bg1"/>
                </a:solidFill>
                <a:latin typeface="+mn-lt"/>
                <a:ea typeface="+mn-ea"/>
                <a:cs typeface="+mn-cs"/>
              </a:defRPr>
            </a:lvl4pPr>
            <a:lvl5pPr marL="360000" indent="-180000" algn="l" defTabSz="914400" rtl="0" eaLnBrk="1" latinLnBrk="0" hangingPunct="1">
              <a:lnSpc>
                <a:spcPts val="1960"/>
              </a:lnSpc>
              <a:spcBef>
                <a:spcPts val="0"/>
              </a:spcBef>
              <a:buClr>
                <a:schemeClr val="bg1"/>
              </a:buClr>
              <a:buFont typeface="Wingdings" panose="05000000000000000000" pitchFamily="2" charset="2"/>
              <a:buChar char="§"/>
              <a:defRPr sz="1400" kern="1200">
                <a:solidFill>
                  <a:schemeClr val="bg1"/>
                </a:solidFill>
                <a:latin typeface="+mn-lt"/>
                <a:ea typeface="+mn-ea"/>
                <a:cs typeface="+mn-cs"/>
              </a:defRPr>
            </a:lvl5pPr>
            <a:lvl6pPr marL="540000" indent="-180000" algn="l" defTabSz="914400" rtl="0" eaLnBrk="1" latinLnBrk="0" hangingPunct="1">
              <a:lnSpc>
                <a:spcPts val="1960"/>
              </a:lnSpc>
              <a:spcBef>
                <a:spcPts val="0"/>
              </a:spcBef>
              <a:buClr>
                <a:schemeClr val="bg1"/>
              </a:buClr>
              <a:buFont typeface="Wingdings" panose="05000000000000000000" pitchFamily="2" charset="2"/>
              <a:buChar char="§"/>
              <a:defRPr sz="1400" kern="1200">
                <a:solidFill>
                  <a:schemeClr val="bg1"/>
                </a:solidFill>
                <a:latin typeface="+mn-lt"/>
                <a:ea typeface="+mn-ea"/>
                <a:cs typeface="+mn-cs"/>
              </a:defRPr>
            </a:lvl6pPr>
            <a:lvl7pPr marL="216000" indent="-216000" algn="l" defTabSz="914400" rtl="0" eaLnBrk="1" latinLnBrk="0" hangingPunct="1">
              <a:lnSpc>
                <a:spcPts val="1960"/>
              </a:lnSpc>
              <a:spcBef>
                <a:spcPts val="0"/>
              </a:spcBef>
              <a:buClr>
                <a:schemeClr val="bg1"/>
              </a:buClr>
              <a:buFont typeface="+mj-lt"/>
              <a:buAutoNum type="arabicPeriod"/>
              <a:defRPr sz="1400" kern="1200">
                <a:solidFill>
                  <a:schemeClr val="bg1"/>
                </a:solidFill>
                <a:latin typeface="+mn-lt"/>
                <a:ea typeface="+mn-ea"/>
                <a:cs typeface="+mn-cs"/>
              </a:defRPr>
            </a:lvl7pPr>
            <a:lvl8pPr marL="432000" indent="-216000" algn="l" defTabSz="914400" rtl="0" eaLnBrk="1" latinLnBrk="0" hangingPunct="1">
              <a:lnSpc>
                <a:spcPts val="1960"/>
              </a:lnSpc>
              <a:spcBef>
                <a:spcPts val="0"/>
              </a:spcBef>
              <a:buClr>
                <a:schemeClr val="bg1"/>
              </a:buClr>
              <a:buFont typeface="+mj-lt"/>
              <a:buAutoNum type="arabicPeriod"/>
              <a:defRPr sz="1400" kern="1200">
                <a:solidFill>
                  <a:schemeClr val="bg1"/>
                </a:solidFill>
                <a:latin typeface="+mn-lt"/>
                <a:ea typeface="+mn-ea"/>
                <a:cs typeface="+mn-cs"/>
              </a:defRPr>
            </a:lvl8pPr>
            <a:lvl9pPr marL="648000" indent="-216000" algn="l" defTabSz="914400" rtl="0" eaLnBrk="1" latinLnBrk="0" hangingPunct="1">
              <a:lnSpc>
                <a:spcPts val="1960"/>
              </a:lnSpc>
              <a:spcBef>
                <a:spcPts val="0"/>
              </a:spcBef>
              <a:buClr>
                <a:schemeClr val="bg1"/>
              </a:buClr>
              <a:buFont typeface="+mj-lt"/>
              <a:buAutoNum type="arabicPeriod"/>
              <a:defRPr sz="1400" kern="1200">
                <a:solidFill>
                  <a:schemeClr val="bg1"/>
                </a:solidFill>
                <a:latin typeface="+mn-lt"/>
                <a:ea typeface="+mn-ea"/>
                <a:cs typeface="+mn-cs"/>
              </a:defRPr>
            </a:lvl9pPr>
          </a:lstStyle>
          <a:p>
            <a:endParaRPr lang="de-DE" dirty="0">
              <a:solidFill>
                <a:schemeClr val="accent2"/>
              </a:solidFill>
            </a:endParaRPr>
          </a:p>
        </p:txBody>
      </p:sp>
      <p:pic>
        <p:nvPicPr>
          <p:cNvPr id="21" name="Picture 3" descr="A picture containing urban design, map, aerial photography, bird's-eye view&#10;&#10;Description automatically generated">
            <a:extLst>
              <a:ext uri="{FF2B5EF4-FFF2-40B4-BE49-F238E27FC236}">
                <a16:creationId xmlns:a16="http://schemas.microsoft.com/office/drawing/2014/main" id="{D42F837B-141F-B907-972B-C33630E0D9CD}"/>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833104" y="811564"/>
            <a:ext cx="2939541" cy="1469771"/>
          </a:xfrm>
          <a:prstGeom prst="rect">
            <a:avLst/>
          </a:prstGeom>
        </p:spPr>
      </p:pic>
    </p:spTree>
    <p:extLst>
      <p:ext uri="{BB962C8B-B14F-4D97-AF65-F5344CB8AC3E}">
        <p14:creationId xmlns:p14="http://schemas.microsoft.com/office/powerpoint/2010/main" val="47213591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platzhalter 6">
            <a:extLst>
              <a:ext uri="{FF2B5EF4-FFF2-40B4-BE49-F238E27FC236}">
                <a16:creationId xmlns:a16="http://schemas.microsoft.com/office/drawing/2014/main" id="{42BE97A4-9C0B-F509-6AFC-5ACEB52D8775}"/>
              </a:ext>
            </a:extLst>
          </p:cNvPr>
          <p:cNvSpPr txBox="1">
            <a:spLocks/>
          </p:cNvSpPr>
          <p:nvPr/>
        </p:nvSpPr>
        <p:spPr bwMode="gray">
          <a:xfrm>
            <a:off x="492125" y="1546450"/>
            <a:ext cx="8439150" cy="4259970"/>
          </a:xfrm>
          <a:prstGeom prst="rect">
            <a:avLst/>
          </a:prstGeom>
          <a:solidFill>
            <a:srgbClr val="E5EEF2"/>
          </a:solidFill>
        </p:spPr>
        <p:txBody>
          <a:bodyPr lIns="144000" tIns="144000" rIns="144000" bIns="144000" numCol="1" spcCol="360000">
            <a:noAutofit/>
          </a:bodyPr>
          <a:lstStyle>
            <a:lvl1pPr marL="0" indent="0" algn="l" defTabSz="914400" rtl="0" eaLnBrk="1" latinLnBrk="0" hangingPunct="1">
              <a:lnSpc>
                <a:spcPts val="1960"/>
              </a:lnSpc>
              <a:spcBef>
                <a:spcPts val="0"/>
              </a:spcBef>
              <a:spcAft>
                <a:spcPts val="0"/>
              </a:spcAft>
              <a:buFont typeface="Arial" panose="020B0604020202020204" pitchFamily="34" charset="0"/>
              <a:buNone/>
              <a:defRPr sz="1600" b="0" kern="1200">
                <a:solidFill>
                  <a:schemeClr val="bg1"/>
                </a:solidFill>
                <a:latin typeface="+mj-lt"/>
                <a:ea typeface="+mn-ea"/>
                <a:cs typeface="+mn-cs"/>
              </a:defRPr>
            </a:lvl1pPr>
            <a:lvl2pPr marL="0" indent="0" algn="l" defTabSz="914400" rtl="0" eaLnBrk="1" latinLnBrk="0" hangingPunct="1">
              <a:lnSpc>
                <a:spcPts val="1960"/>
              </a:lnSpc>
              <a:spcBef>
                <a:spcPts val="0"/>
              </a:spcBef>
              <a:spcAft>
                <a:spcPts val="0"/>
              </a:spcAft>
              <a:buFont typeface="Arial" panose="020B0604020202020204" pitchFamily="34" charset="0"/>
              <a:buNone/>
              <a:defRPr sz="2080" b="0" kern="1200">
                <a:solidFill>
                  <a:schemeClr val="bg1"/>
                </a:solidFill>
                <a:latin typeface="Frutiger LT Com 75 Black" panose="020B0A03040504030204" pitchFamily="34" charset="0"/>
                <a:ea typeface="+mn-ea"/>
                <a:cs typeface="+mn-cs"/>
              </a:defRPr>
            </a:lvl2pPr>
            <a:lvl3pPr marL="0" indent="0" algn="l" defTabSz="914400" rtl="0" eaLnBrk="1" latinLnBrk="0" hangingPunct="1">
              <a:lnSpc>
                <a:spcPts val="1960"/>
              </a:lnSpc>
              <a:spcBef>
                <a:spcPts val="0"/>
              </a:spcBef>
              <a:buFont typeface="Arial" panose="020B0604020202020204" pitchFamily="34" charset="0"/>
              <a:buNone/>
              <a:defRPr sz="1400" b="0" kern="1200">
                <a:solidFill>
                  <a:schemeClr val="bg1"/>
                </a:solidFill>
                <a:latin typeface="+mj-lt"/>
                <a:ea typeface="+mn-ea"/>
                <a:cs typeface="+mn-cs"/>
              </a:defRPr>
            </a:lvl3pPr>
            <a:lvl4pPr marL="180000" indent="-180000" algn="l" defTabSz="914400" rtl="0" eaLnBrk="1" latinLnBrk="0" hangingPunct="1">
              <a:lnSpc>
                <a:spcPts val="1960"/>
              </a:lnSpc>
              <a:spcBef>
                <a:spcPts val="0"/>
              </a:spcBef>
              <a:buClr>
                <a:schemeClr val="bg1"/>
              </a:buClr>
              <a:buFont typeface="Wingdings" panose="05000000000000000000" pitchFamily="2" charset="2"/>
              <a:buChar char="§"/>
              <a:defRPr sz="1400" kern="1200">
                <a:solidFill>
                  <a:schemeClr val="bg1"/>
                </a:solidFill>
                <a:latin typeface="+mn-lt"/>
                <a:ea typeface="+mn-ea"/>
                <a:cs typeface="+mn-cs"/>
              </a:defRPr>
            </a:lvl4pPr>
            <a:lvl5pPr marL="360000" indent="-180000" algn="l" defTabSz="914400" rtl="0" eaLnBrk="1" latinLnBrk="0" hangingPunct="1">
              <a:lnSpc>
                <a:spcPts val="1960"/>
              </a:lnSpc>
              <a:spcBef>
                <a:spcPts val="0"/>
              </a:spcBef>
              <a:buClr>
                <a:schemeClr val="bg1"/>
              </a:buClr>
              <a:buFont typeface="Wingdings" panose="05000000000000000000" pitchFamily="2" charset="2"/>
              <a:buChar char="§"/>
              <a:defRPr sz="1400" kern="1200">
                <a:solidFill>
                  <a:schemeClr val="bg1"/>
                </a:solidFill>
                <a:latin typeface="+mn-lt"/>
                <a:ea typeface="+mn-ea"/>
                <a:cs typeface="+mn-cs"/>
              </a:defRPr>
            </a:lvl5pPr>
            <a:lvl6pPr marL="540000" indent="-180000" algn="l" defTabSz="914400" rtl="0" eaLnBrk="1" latinLnBrk="0" hangingPunct="1">
              <a:lnSpc>
                <a:spcPts val="1960"/>
              </a:lnSpc>
              <a:spcBef>
                <a:spcPts val="0"/>
              </a:spcBef>
              <a:buClr>
                <a:schemeClr val="bg1"/>
              </a:buClr>
              <a:buFont typeface="Wingdings" panose="05000000000000000000" pitchFamily="2" charset="2"/>
              <a:buChar char="§"/>
              <a:defRPr sz="1400" kern="1200">
                <a:solidFill>
                  <a:schemeClr val="bg1"/>
                </a:solidFill>
                <a:latin typeface="+mn-lt"/>
                <a:ea typeface="+mn-ea"/>
                <a:cs typeface="+mn-cs"/>
              </a:defRPr>
            </a:lvl6pPr>
            <a:lvl7pPr marL="216000" indent="-216000" algn="l" defTabSz="914400" rtl="0" eaLnBrk="1" latinLnBrk="0" hangingPunct="1">
              <a:lnSpc>
                <a:spcPts val="1960"/>
              </a:lnSpc>
              <a:spcBef>
                <a:spcPts val="0"/>
              </a:spcBef>
              <a:buClr>
                <a:schemeClr val="bg1"/>
              </a:buClr>
              <a:buFont typeface="+mj-lt"/>
              <a:buAutoNum type="arabicPeriod"/>
              <a:defRPr sz="1400" kern="1200">
                <a:solidFill>
                  <a:schemeClr val="bg1"/>
                </a:solidFill>
                <a:latin typeface="+mn-lt"/>
                <a:ea typeface="+mn-ea"/>
                <a:cs typeface="+mn-cs"/>
              </a:defRPr>
            </a:lvl7pPr>
            <a:lvl8pPr marL="432000" indent="-216000" algn="l" defTabSz="914400" rtl="0" eaLnBrk="1" latinLnBrk="0" hangingPunct="1">
              <a:lnSpc>
                <a:spcPts val="1960"/>
              </a:lnSpc>
              <a:spcBef>
                <a:spcPts val="0"/>
              </a:spcBef>
              <a:buClr>
                <a:schemeClr val="bg1"/>
              </a:buClr>
              <a:buFont typeface="+mj-lt"/>
              <a:buAutoNum type="arabicPeriod"/>
              <a:defRPr sz="1400" kern="1200">
                <a:solidFill>
                  <a:schemeClr val="bg1"/>
                </a:solidFill>
                <a:latin typeface="+mn-lt"/>
                <a:ea typeface="+mn-ea"/>
                <a:cs typeface="+mn-cs"/>
              </a:defRPr>
            </a:lvl8pPr>
            <a:lvl9pPr marL="648000" indent="-216000" algn="l" defTabSz="914400" rtl="0" eaLnBrk="1" latinLnBrk="0" hangingPunct="1">
              <a:lnSpc>
                <a:spcPts val="1960"/>
              </a:lnSpc>
              <a:spcBef>
                <a:spcPts val="0"/>
              </a:spcBef>
              <a:buClr>
                <a:schemeClr val="bg1"/>
              </a:buClr>
              <a:buFont typeface="+mj-lt"/>
              <a:buAutoNum type="arabicPeriod"/>
              <a:defRPr sz="1400" kern="1200">
                <a:solidFill>
                  <a:schemeClr val="bg1"/>
                </a:solidFill>
                <a:latin typeface="+mn-lt"/>
                <a:ea typeface="+mn-ea"/>
                <a:cs typeface="+mn-cs"/>
              </a:defRPr>
            </a:lvl9pPr>
          </a:lstStyle>
          <a:p>
            <a:endParaRPr lang="de-DE" dirty="0">
              <a:solidFill>
                <a:schemeClr val="accent2"/>
              </a:solidFill>
            </a:endParaRPr>
          </a:p>
        </p:txBody>
      </p:sp>
      <p:sp>
        <p:nvSpPr>
          <p:cNvPr id="18" name="Textplatzhalter 6">
            <a:extLst>
              <a:ext uri="{FF2B5EF4-FFF2-40B4-BE49-F238E27FC236}">
                <a16:creationId xmlns:a16="http://schemas.microsoft.com/office/drawing/2014/main" id="{42BE97A4-9C0B-F509-6AFC-5ACEB52D8775}"/>
              </a:ext>
            </a:extLst>
          </p:cNvPr>
          <p:cNvSpPr txBox="1">
            <a:spLocks/>
          </p:cNvSpPr>
          <p:nvPr/>
        </p:nvSpPr>
        <p:spPr bwMode="gray">
          <a:xfrm>
            <a:off x="8618721" y="609600"/>
            <a:ext cx="3368308" cy="1869957"/>
          </a:xfrm>
          <a:prstGeom prst="rect">
            <a:avLst/>
          </a:prstGeom>
          <a:solidFill>
            <a:srgbClr val="E5EEF2"/>
          </a:solidFill>
        </p:spPr>
        <p:txBody>
          <a:bodyPr lIns="144000" tIns="144000" rIns="144000" bIns="144000" numCol="1" spcCol="360000">
            <a:noAutofit/>
          </a:bodyPr>
          <a:lstStyle>
            <a:lvl1pPr marL="0" indent="0" algn="l" defTabSz="914400" rtl="0" eaLnBrk="1" latinLnBrk="0" hangingPunct="1">
              <a:lnSpc>
                <a:spcPts val="1960"/>
              </a:lnSpc>
              <a:spcBef>
                <a:spcPts val="0"/>
              </a:spcBef>
              <a:spcAft>
                <a:spcPts val="0"/>
              </a:spcAft>
              <a:buFont typeface="Arial" panose="020B0604020202020204" pitchFamily="34" charset="0"/>
              <a:buNone/>
              <a:defRPr sz="1600" b="0" kern="1200">
                <a:solidFill>
                  <a:schemeClr val="bg1"/>
                </a:solidFill>
                <a:latin typeface="+mj-lt"/>
                <a:ea typeface="+mn-ea"/>
                <a:cs typeface="+mn-cs"/>
              </a:defRPr>
            </a:lvl1pPr>
            <a:lvl2pPr marL="0" indent="0" algn="l" defTabSz="914400" rtl="0" eaLnBrk="1" latinLnBrk="0" hangingPunct="1">
              <a:lnSpc>
                <a:spcPts val="1960"/>
              </a:lnSpc>
              <a:spcBef>
                <a:spcPts val="0"/>
              </a:spcBef>
              <a:spcAft>
                <a:spcPts val="0"/>
              </a:spcAft>
              <a:buFont typeface="Arial" panose="020B0604020202020204" pitchFamily="34" charset="0"/>
              <a:buNone/>
              <a:defRPr sz="2080" b="0" kern="1200">
                <a:solidFill>
                  <a:schemeClr val="bg1"/>
                </a:solidFill>
                <a:latin typeface="Frutiger LT Com 75 Black" panose="020B0A03040504030204" pitchFamily="34" charset="0"/>
                <a:ea typeface="+mn-ea"/>
                <a:cs typeface="+mn-cs"/>
              </a:defRPr>
            </a:lvl2pPr>
            <a:lvl3pPr marL="0" indent="0" algn="l" defTabSz="914400" rtl="0" eaLnBrk="1" latinLnBrk="0" hangingPunct="1">
              <a:lnSpc>
                <a:spcPts val="1960"/>
              </a:lnSpc>
              <a:spcBef>
                <a:spcPts val="0"/>
              </a:spcBef>
              <a:buFont typeface="Arial" panose="020B0604020202020204" pitchFamily="34" charset="0"/>
              <a:buNone/>
              <a:defRPr sz="1400" b="0" kern="1200">
                <a:solidFill>
                  <a:schemeClr val="bg1"/>
                </a:solidFill>
                <a:latin typeface="+mj-lt"/>
                <a:ea typeface="+mn-ea"/>
                <a:cs typeface="+mn-cs"/>
              </a:defRPr>
            </a:lvl3pPr>
            <a:lvl4pPr marL="180000" indent="-180000" algn="l" defTabSz="914400" rtl="0" eaLnBrk="1" latinLnBrk="0" hangingPunct="1">
              <a:lnSpc>
                <a:spcPts val="1960"/>
              </a:lnSpc>
              <a:spcBef>
                <a:spcPts val="0"/>
              </a:spcBef>
              <a:buClr>
                <a:schemeClr val="bg1"/>
              </a:buClr>
              <a:buFont typeface="Wingdings" panose="05000000000000000000" pitchFamily="2" charset="2"/>
              <a:buChar char="§"/>
              <a:defRPr sz="1400" kern="1200">
                <a:solidFill>
                  <a:schemeClr val="bg1"/>
                </a:solidFill>
                <a:latin typeface="+mn-lt"/>
                <a:ea typeface="+mn-ea"/>
                <a:cs typeface="+mn-cs"/>
              </a:defRPr>
            </a:lvl4pPr>
            <a:lvl5pPr marL="360000" indent="-180000" algn="l" defTabSz="914400" rtl="0" eaLnBrk="1" latinLnBrk="0" hangingPunct="1">
              <a:lnSpc>
                <a:spcPts val="1960"/>
              </a:lnSpc>
              <a:spcBef>
                <a:spcPts val="0"/>
              </a:spcBef>
              <a:buClr>
                <a:schemeClr val="bg1"/>
              </a:buClr>
              <a:buFont typeface="Wingdings" panose="05000000000000000000" pitchFamily="2" charset="2"/>
              <a:buChar char="§"/>
              <a:defRPr sz="1400" kern="1200">
                <a:solidFill>
                  <a:schemeClr val="bg1"/>
                </a:solidFill>
                <a:latin typeface="+mn-lt"/>
                <a:ea typeface="+mn-ea"/>
                <a:cs typeface="+mn-cs"/>
              </a:defRPr>
            </a:lvl5pPr>
            <a:lvl6pPr marL="540000" indent="-180000" algn="l" defTabSz="914400" rtl="0" eaLnBrk="1" latinLnBrk="0" hangingPunct="1">
              <a:lnSpc>
                <a:spcPts val="1960"/>
              </a:lnSpc>
              <a:spcBef>
                <a:spcPts val="0"/>
              </a:spcBef>
              <a:buClr>
                <a:schemeClr val="bg1"/>
              </a:buClr>
              <a:buFont typeface="Wingdings" panose="05000000000000000000" pitchFamily="2" charset="2"/>
              <a:buChar char="§"/>
              <a:defRPr sz="1400" kern="1200">
                <a:solidFill>
                  <a:schemeClr val="bg1"/>
                </a:solidFill>
                <a:latin typeface="+mn-lt"/>
                <a:ea typeface="+mn-ea"/>
                <a:cs typeface="+mn-cs"/>
              </a:defRPr>
            </a:lvl6pPr>
            <a:lvl7pPr marL="216000" indent="-216000" algn="l" defTabSz="914400" rtl="0" eaLnBrk="1" latinLnBrk="0" hangingPunct="1">
              <a:lnSpc>
                <a:spcPts val="1960"/>
              </a:lnSpc>
              <a:spcBef>
                <a:spcPts val="0"/>
              </a:spcBef>
              <a:buClr>
                <a:schemeClr val="bg1"/>
              </a:buClr>
              <a:buFont typeface="+mj-lt"/>
              <a:buAutoNum type="arabicPeriod"/>
              <a:defRPr sz="1400" kern="1200">
                <a:solidFill>
                  <a:schemeClr val="bg1"/>
                </a:solidFill>
                <a:latin typeface="+mn-lt"/>
                <a:ea typeface="+mn-ea"/>
                <a:cs typeface="+mn-cs"/>
              </a:defRPr>
            </a:lvl7pPr>
            <a:lvl8pPr marL="432000" indent="-216000" algn="l" defTabSz="914400" rtl="0" eaLnBrk="1" latinLnBrk="0" hangingPunct="1">
              <a:lnSpc>
                <a:spcPts val="1960"/>
              </a:lnSpc>
              <a:spcBef>
                <a:spcPts val="0"/>
              </a:spcBef>
              <a:buClr>
                <a:schemeClr val="bg1"/>
              </a:buClr>
              <a:buFont typeface="+mj-lt"/>
              <a:buAutoNum type="arabicPeriod"/>
              <a:defRPr sz="1400" kern="1200">
                <a:solidFill>
                  <a:schemeClr val="bg1"/>
                </a:solidFill>
                <a:latin typeface="+mn-lt"/>
                <a:ea typeface="+mn-ea"/>
                <a:cs typeface="+mn-cs"/>
              </a:defRPr>
            </a:lvl8pPr>
            <a:lvl9pPr marL="648000" indent="-216000" algn="l" defTabSz="914400" rtl="0" eaLnBrk="1" latinLnBrk="0" hangingPunct="1">
              <a:lnSpc>
                <a:spcPts val="1960"/>
              </a:lnSpc>
              <a:spcBef>
                <a:spcPts val="0"/>
              </a:spcBef>
              <a:buClr>
                <a:schemeClr val="bg1"/>
              </a:buClr>
              <a:buFont typeface="+mj-lt"/>
              <a:buAutoNum type="arabicPeriod"/>
              <a:defRPr sz="1400" kern="1200">
                <a:solidFill>
                  <a:schemeClr val="bg1"/>
                </a:solidFill>
                <a:latin typeface="+mn-lt"/>
                <a:ea typeface="+mn-ea"/>
                <a:cs typeface="+mn-cs"/>
              </a:defRPr>
            </a:lvl9pPr>
          </a:lstStyle>
          <a:p>
            <a:endParaRPr lang="de-DE" dirty="0">
              <a:solidFill>
                <a:schemeClr val="accent2"/>
              </a:solidFill>
            </a:endParaRPr>
          </a:p>
        </p:txBody>
      </p:sp>
      <p:pic>
        <p:nvPicPr>
          <p:cNvPr id="19" name="Picture 3" descr="A picture containing urban design, map, aerial photography, bird's-eye view&#10;&#10;Description automatically generated">
            <a:extLst>
              <a:ext uri="{FF2B5EF4-FFF2-40B4-BE49-F238E27FC236}">
                <a16:creationId xmlns:a16="http://schemas.microsoft.com/office/drawing/2014/main" id="{D42F837B-141F-B907-972B-C33630E0D9C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33104" y="811564"/>
            <a:ext cx="2939541" cy="1469771"/>
          </a:xfrm>
          <a:prstGeom prst="rect">
            <a:avLst/>
          </a:prstGeom>
        </p:spPr>
      </p:pic>
      <p:graphicFrame>
        <p:nvGraphicFramePr>
          <p:cNvPr id="9" name="Objekt 8" hidden="1">
            <a:extLst>
              <a:ext uri="{FF2B5EF4-FFF2-40B4-BE49-F238E27FC236}">
                <a16:creationId xmlns:a16="http://schemas.microsoft.com/office/drawing/2014/main" id="{A96D7F38-C5AE-4FFA-AC9F-DDD63839CE59}"/>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344" imgH="345" progId="TCLayout.ActiveDocument.1">
                  <p:embed/>
                </p:oleObj>
              </mc:Choice>
              <mc:Fallback>
                <p:oleObj name="think-cell Folie" r:id="rId4" imgW="344" imgH="345" progId="TCLayout.ActiveDocument.1">
                  <p:embed/>
                  <p:pic>
                    <p:nvPicPr>
                      <p:cNvPr id="9" name="Objekt 8" hidden="1">
                        <a:extLst>
                          <a:ext uri="{FF2B5EF4-FFF2-40B4-BE49-F238E27FC236}">
                            <a16:creationId xmlns:a16="http://schemas.microsoft.com/office/drawing/2014/main" id="{A96D7F38-C5AE-4FFA-AC9F-DDD63839CE59}"/>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7" name="Titel 6">
            <a:extLst>
              <a:ext uri="{FF2B5EF4-FFF2-40B4-BE49-F238E27FC236}">
                <a16:creationId xmlns:a16="http://schemas.microsoft.com/office/drawing/2014/main" id="{22464388-2ECA-4EEA-8E18-9F2C9F7BAE36}"/>
              </a:ext>
            </a:extLst>
          </p:cNvPr>
          <p:cNvSpPr>
            <a:spLocks noGrp="1"/>
          </p:cNvSpPr>
          <p:nvPr>
            <p:ph type="title"/>
          </p:nvPr>
        </p:nvSpPr>
        <p:spPr/>
        <p:txBody>
          <a:bodyPr/>
          <a:lstStyle/>
          <a:p>
            <a:r>
              <a:rPr lang="de-DE" dirty="0" err="1"/>
              <a:t>Measurements</a:t>
            </a:r>
            <a:endParaRPr lang="de-DE" dirty="0"/>
          </a:p>
        </p:txBody>
      </p:sp>
      <p:sp>
        <p:nvSpPr>
          <p:cNvPr id="6" name="Textplatzhalter 5">
            <a:extLst>
              <a:ext uri="{FF2B5EF4-FFF2-40B4-BE49-F238E27FC236}">
                <a16:creationId xmlns:a16="http://schemas.microsoft.com/office/drawing/2014/main" id="{9C5B0A39-39BD-4860-A01A-03444D0D13F5}"/>
              </a:ext>
            </a:extLst>
          </p:cNvPr>
          <p:cNvSpPr>
            <a:spLocks noGrp="1"/>
          </p:cNvSpPr>
          <p:nvPr>
            <p:ph type="body" sz="quarter" idx="13"/>
          </p:nvPr>
        </p:nvSpPr>
        <p:spPr/>
        <p:txBody>
          <a:bodyPr/>
          <a:lstStyle/>
          <a:p>
            <a:r>
              <a:rPr lang="de-DE" dirty="0">
                <a:solidFill>
                  <a:srgbClr val="669DB2"/>
                </a:solidFill>
              </a:rPr>
              <a:t>Construction Site</a:t>
            </a:r>
            <a:endParaRPr lang="en-US" dirty="0">
              <a:solidFill>
                <a:srgbClr val="669DB2"/>
              </a:solidFill>
            </a:endParaRPr>
          </a:p>
        </p:txBody>
      </p:sp>
      <p:pic>
        <p:nvPicPr>
          <p:cNvPr id="4" name="Picture 3" descr="UFBA no Colégio da Polícia Militar – Dendezeiros, Bahia | Kids Save Lives  Brasil">
            <a:extLst>
              <a:ext uri="{FF2B5EF4-FFF2-40B4-BE49-F238E27FC236}">
                <a16:creationId xmlns:a16="http://schemas.microsoft.com/office/drawing/2014/main" id="{86238068-BDE8-338D-EE3E-C40477B3461B}"/>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39978" t="24141" r="54"/>
          <a:stretch/>
        </p:blipFill>
        <p:spPr bwMode="auto">
          <a:xfrm>
            <a:off x="7340741" y="6288833"/>
            <a:ext cx="648073" cy="45253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LOGO UFBA | Brands of the World™ | Download vector logos and logotypes">
            <a:extLst>
              <a:ext uri="{FF2B5EF4-FFF2-40B4-BE49-F238E27FC236}">
                <a16:creationId xmlns:a16="http://schemas.microsoft.com/office/drawing/2014/main" id="{4B5D349E-0E53-893F-1E6B-DE54D9F7FE96}"/>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888088" y="6255617"/>
            <a:ext cx="480915" cy="480915"/>
          </a:xfrm>
          <a:prstGeom prst="rect">
            <a:avLst/>
          </a:prstGeom>
          <a:noFill/>
          <a:extLst>
            <a:ext uri="{909E8E84-426E-40DD-AFC4-6F175D3DCCD1}">
              <a14:hiddenFill xmlns:a14="http://schemas.microsoft.com/office/drawing/2010/main">
                <a:solidFill>
                  <a:srgbClr val="FFFFFF"/>
                </a:solidFill>
              </a14:hiddenFill>
            </a:ext>
          </a:extLst>
        </p:spPr>
      </p:pic>
      <p:sp>
        <p:nvSpPr>
          <p:cNvPr id="10" name="Fußzeilenplatzhalter 3">
            <a:extLst>
              <a:ext uri="{FF2B5EF4-FFF2-40B4-BE49-F238E27FC236}">
                <a16:creationId xmlns:a16="http://schemas.microsoft.com/office/drawing/2014/main" id="{8E512F1B-267E-C48B-716A-26601590B57E}"/>
              </a:ext>
            </a:extLst>
          </p:cNvPr>
          <p:cNvSpPr txBox="1">
            <a:spLocks/>
          </p:cNvSpPr>
          <p:nvPr/>
        </p:nvSpPr>
        <p:spPr bwMode="gray">
          <a:xfrm>
            <a:off x="2921422" y="6444043"/>
            <a:ext cx="2952000" cy="123111"/>
          </a:xfrm>
          <a:prstGeom prst="rect">
            <a:avLst/>
          </a:prstGeom>
        </p:spPr>
        <p:txBody>
          <a:bodyPr vert="horz" lIns="0" tIns="0" rIns="0" bIns="0" rtlCol="0">
            <a:spAutoFit/>
          </a:bodyPr>
          <a:lstStyle>
            <a:lvl1pPr marL="0" indent="0" algn="l" defTabSz="914400" rtl="0" eaLnBrk="1" latinLnBrk="0" hangingPunct="1">
              <a:lnSpc>
                <a:spcPct val="110000"/>
              </a:lnSpc>
              <a:spcBef>
                <a:spcPts val="0"/>
              </a:spcBef>
              <a:spcAft>
                <a:spcPts val="1900"/>
              </a:spcAft>
              <a:buFont typeface="Arial" panose="020B0604020202020204" pitchFamily="34" charset="0"/>
              <a:buNone/>
              <a:defRPr sz="2000" b="0" kern="1200">
                <a:solidFill>
                  <a:schemeClr val="accent2"/>
                </a:solidFill>
                <a:latin typeface="+mn-lt"/>
                <a:ea typeface="+mn-ea"/>
                <a:cs typeface="+mn-cs"/>
              </a:defRPr>
            </a:lvl1pPr>
            <a:lvl2pPr marL="0" indent="0" algn="l" defTabSz="914400" rtl="0" eaLnBrk="1" latinLnBrk="0" hangingPunct="1">
              <a:lnSpc>
                <a:spcPct val="110000"/>
              </a:lnSpc>
              <a:spcBef>
                <a:spcPts val="0"/>
              </a:spcBef>
              <a:spcAft>
                <a:spcPts val="1900"/>
              </a:spcAft>
              <a:buFont typeface="Arial" panose="020B0604020202020204" pitchFamily="34" charset="0"/>
              <a:buNone/>
              <a:defRPr sz="1400" kern="1200">
                <a:solidFill>
                  <a:schemeClr val="tx1"/>
                </a:solidFill>
                <a:latin typeface="+mn-lt"/>
                <a:ea typeface="+mn-ea"/>
                <a:cs typeface="+mn-cs"/>
              </a:defRPr>
            </a:lvl2pPr>
            <a:lvl3pPr marL="0" indent="0" algn="l" defTabSz="914400" rtl="0" eaLnBrk="1" latinLnBrk="0" hangingPunct="1">
              <a:lnSpc>
                <a:spcPct val="110000"/>
              </a:lnSpc>
              <a:spcBef>
                <a:spcPts val="0"/>
              </a:spcBef>
              <a:buFont typeface="Arial" panose="020B0604020202020204" pitchFamily="34" charset="0"/>
              <a:buNone/>
              <a:defRPr sz="1400" b="0" kern="1200">
                <a:solidFill>
                  <a:schemeClr val="tx1"/>
                </a:solidFill>
                <a:latin typeface="+mj-lt"/>
                <a:ea typeface="+mn-ea"/>
                <a:cs typeface="+mn-cs"/>
              </a:defRPr>
            </a:lvl3pPr>
            <a:lvl4pPr marL="180000" indent="-180000" algn="l" defTabSz="914400" rtl="0" eaLnBrk="1" latinLnBrk="0" hangingPunct="1">
              <a:lnSpc>
                <a:spcPct val="110000"/>
              </a:lnSpc>
              <a:spcBef>
                <a:spcPts val="0"/>
              </a:spcBef>
              <a:buClr>
                <a:schemeClr val="accent1"/>
              </a:buClr>
              <a:buFont typeface="Wingdings" panose="05000000000000000000" pitchFamily="2" charset="2"/>
              <a:buChar char="§"/>
              <a:defRPr sz="1400" kern="1200">
                <a:solidFill>
                  <a:schemeClr val="tx1"/>
                </a:solidFill>
                <a:latin typeface="+mn-lt"/>
                <a:ea typeface="+mn-ea"/>
                <a:cs typeface="+mn-cs"/>
              </a:defRPr>
            </a:lvl4pPr>
            <a:lvl5pPr marL="36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5pPr>
            <a:lvl6pPr marL="54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6pPr>
            <a:lvl7pPr marL="216000" indent="-216000" algn="l" defTabSz="914400" rtl="0" eaLnBrk="1" latinLnBrk="0" hangingPunct="1">
              <a:lnSpc>
                <a:spcPct val="110000"/>
              </a:lnSpc>
              <a:spcBef>
                <a:spcPts val="0"/>
              </a:spcBef>
              <a:buClr>
                <a:schemeClr val="accent1"/>
              </a:buClr>
              <a:buFont typeface="+mj-lt"/>
              <a:buAutoNum type="arabicPeriod"/>
              <a:defRPr sz="1400" kern="1200">
                <a:solidFill>
                  <a:schemeClr val="tx1"/>
                </a:solidFill>
                <a:latin typeface="+mn-lt"/>
                <a:ea typeface="+mn-ea"/>
                <a:cs typeface="+mn-cs"/>
              </a:defRPr>
            </a:lvl7pPr>
            <a:lvl8pPr marL="432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8pPr>
            <a:lvl9pPr marL="648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9pPr>
          </a:lstStyle>
          <a:p>
            <a:pPr>
              <a:lnSpc>
                <a:spcPct val="100000"/>
              </a:lnSpc>
              <a:spcAft>
                <a:spcPts val="0"/>
              </a:spcAft>
              <a:buFontTx/>
              <a:buNone/>
              <a:defRPr/>
            </a:pPr>
            <a:r>
              <a:rPr lang="de-DE" sz="800">
                <a:solidFill>
                  <a:prstClr val="black"/>
                </a:solidFill>
                <a:latin typeface="Frutiger LT Com 45 Light"/>
              </a:rPr>
              <a:t>© Fraunhofer IPT/WZL der RWTH Aachen</a:t>
            </a:r>
            <a:endParaRPr lang="de-DE" sz="800" dirty="0">
              <a:solidFill>
                <a:prstClr val="black"/>
              </a:solidFill>
              <a:latin typeface="Frutiger LT Com 45 Light"/>
            </a:endParaRPr>
          </a:p>
        </p:txBody>
      </p:sp>
      <p:sp>
        <p:nvSpPr>
          <p:cNvPr id="11" name="Datumsplatzhalter 2">
            <a:extLst>
              <a:ext uri="{FF2B5EF4-FFF2-40B4-BE49-F238E27FC236}">
                <a16:creationId xmlns:a16="http://schemas.microsoft.com/office/drawing/2014/main" id="{63B32971-3A6D-8248-21DA-AB417F5F304D}"/>
              </a:ext>
            </a:extLst>
          </p:cNvPr>
          <p:cNvSpPr txBox="1">
            <a:spLocks/>
          </p:cNvSpPr>
          <p:nvPr/>
        </p:nvSpPr>
        <p:spPr>
          <a:xfrm>
            <a:off x="1972034" y="6155530"/>
            <a:ext cx="929549" cy="702469"/>
          </a:xfrm>
          <a:prstGeom prst="rect">
            <a:avLst/>
          </a:prstGeom>
        </p:spPr>
        <p:txBody>
          <a:bodyPr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sz="800" dirty="0">
                <a:solidFill>
                  <a:prstClr val="black"/>
                </a:solidFill>
                <a:highlight>
                  <a:srgbClr val="FFFFFF"/>
                </a:highlight>
                <a:latin typeface="Frutiger LT Com 45 Light"/>
              </a:rPr>
              <a:t>10.07.2023</a:t>
            </a:r>
            <a:endParaRPr lang="de-DE" sz="800" dirty="0">
              <a:solidFill>
                <a:prstClr val="black"/>
              </a:solidFill>
              <a:highlight>
                <a:srgbClr val="FFFFFF"/>
              </a:highlight>
              <a:latin typeface="Frutiger LT Com 45 Light"/>
            </a:endParaRPr>
          </a:p>
        </p:txBody>
      </p:sp>
      <p:sp>
        <p:nvSpPr>
          <p:cNvPr id="14" name="Slide Number Placeholder 13">
            <a:extLst>
              <a:ext uri="{FF2B5EF4-FFF2-40B4-BE49-F238E27FC236}">
                <a16:creationId xmlns:a16="http://schemas.microsoft.com/office/drawing/2014/main" id="{ED99A460-DC31-10E1-AFAB-627F1FDFA62B}"/>
              </a:ext>
            </a:extLst>
          </p:cNvPr>
          <p:cNvSpPr>
            <a:spLocks noGrp="1"/>
          </p:cNvSpPr>
          <p:nvPr>
            <p:ph type="sldNum" sz="quarter" idx="4"/>
          </p:nvPr>
        </p:nvSpPr>
        <p:spPr>
          <a:xfrm>
            <a:off x="656276" y="6446123"/>
            <a:ext cx="408932" cy="123112"/>
          </a:xfrm>
        </p:spPr>
        <p:txBody>
          <a:bodyPr/>
          <a:lstStyle/>
          <a:p>
            <a:fld id="{3D81EE41-304C-41C3-8185-350F2275D756}" type="slidenum">
              <a:rPr lang="de-DE" sz="800" smtClean="0"/>
              <a:pPr/>
              <a:t>32</a:t>
            </a:fld>
            <a:r>
              <a:rPr lang="de-DE" sz="800" dirty="0"/>
              <a:t> </a:t>
            </a:r>
          </a:p>
        </p:txBody>
      </p:sp>
      <p:pic>
        <p:nvPicPr>
          <p:cNvPr id="21" name="Picture 2">
            <a:extLst>
              <a:ext uri="{FF2B5EF4-FFF2-40B4-BE49-F238E27FC236}">
                <a16:creationId xmlns:a16="http://schemas.microsoft.com/office/drawing/2014/main" id="{4F52B88A-0BE1-B1C6-ABBE-35E59402A10D}"/>
              </a:ext>
            </a:extLst>
          </p:cNvPr>
          <p:cNvPicPr>
            <a:picLocks noChangeAspect="1"/>
          </p:cNvPicPr>
          <p:nvPr/>
        </p:nvPicPr>
        <p:blipFill>
          <a:blip r:embed="rId8"/>
          <a:stretch>
            <a:fillRect/>
          </a:stretch>
        </p:blipFill>
        <p:spPr>
          <a:xfrm>
            <a:off x="805348" y="1794979"/>
            <a:ext cx="7812703" cy="3762912"/>
          </a:xfrm>
          <a:prstGeom prst="rect">
            <a:avLst/>
          </a:prstGeom>
        </p:spPr>
      </p:pic>
      <p:sp>
        <p:nvSpPr>
          <p:cNvPr id="22" name="Textplatzhalter 14">
            <a:extLst>
              <a:ext uri="{FF2B5EF4-FFF2-40B4-BE49-F238E27FC236}">
                <a16:creationId xmlns:a16="http://schemas.microsoft.com/office/drawing/2014/main" id="{D505696C-BFCE-DA8B-F834-2EB8A91307AC}"/>
              </a:ext>
            </a:extLst>
          </p:cNvPr>
          <p:cNvSpPr>
            <a:spLocks noGrp="1"/>
          </p:cNvSpPr>
          <p:nvPr>
            <p:ph type="body" sz="quarter" idx="14"/>
          </p:nvPr>
        </p:nvSpPr>
        <p:spPr>
          <a:xfrm>
            <a:off x="1045549" y="1578275"/>
            <a:ext cx="7332301" cy="191399"/>
          </a:xfrm>
        </p:spPr>
        <p:txBody>
          <a:bodyPr/>
          <a:lstStyle/>
          <a:p>
            <a:pPr algn="ctr"/>
            <a:r>
              <a:rPr lang="de-DE" sz="1200" dirty="0" err="1">
                <a:solidFill>
                  <a:srgbClr val="005B7F"/>
                </a:solidFill>
              </a:rPr>
              <a:t>Latency</a:t>
            </a:r>
            <a:r>
              <a:rPr lang="de-DE" sz="1200" dirty="0">
                <a:solidFill>
                  <a:srgbClr val="005B7F"/>
                </a:solidFill>
              </a:rPr>
              <a:t> x Measurement </a:t>
            </a:r>
            <a:r>
              <a:rPr lang="de-DE" sz="1200" dirty="0" err="1">
                <a:solidFill>
                  <a:srgbClr val="005B7F"/>
                </a:solidFill>
              </a:rPr>
              <a:t>points</a:t>
            </a:r>
            <a:r>
              <a:rPr lang="de-DE" sz="1200" dirty="0">
                <a:solidFill>
                  <a:srgbClr val="005B7F"/>
                </a:solidFill>
              </a:rPr>
              <a:t> </a:t>
            </a:r>
            <a:r>
              <a:rPr lang="de-DE" sz="1200" dirty="0" err="1">
                <a:solidFill>
                  <a:srgbClr val="005B7F"/>
                </a:solidFill>
              </a:rPr>
              <a:t>for</a:t>
            </a:r>
            <a:r>
              <a:rPr lang="de-DE" sz="1200" dirty="0">
                <a:solidFill>
                  <a:srgbClr val="005B7F"/>
                </a:solidFill>
              </a:rPr>
              <a:t> </a:t>
            </a:r>
            <a:r>
              <a:rPr lang="de-DE" sz="1200" dirty="0" err="1">
                <a:solidFill>
                  <a:srgbClr val="005B7F"/>
                </a:solidFill>
              </a:rPr>
              <a:t>Quectel</a:t>
            </a:r>
            <a:r>
              <a:rPr lang="de-DE" sz="1200" dirty="0">
                <a:solidFill>
                  <a:srgbClr val="005B7F"/>
                </a:solidFill>
              </a:rPr>
              <a:t> → Network Controller</a:t>
            </a:r>
            <a:endParaRPr lang="de-DE" sz="1200" dirty="0"/>
          </a:p>
        </p:txBody>
      </p:sp>
    </p:spTree>
    <p:extLst>
      <p:ext uri="{BB962C8B-B14F-4D97-AF65-F5344CB8AC3E}">
        <p14:creationId xmlns:p14="http://schemas.microsoft.com/office/powerpoint/2010/main" val="88276734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platzhalter 6">
            <a:extLst>
              <a:ext uri="{FF2B5EF4-FFF2-40B4-BE49-F238E27FC236}">
                <a16:creationId xmlns:a16="http://schemas.microsoft.com/office/drawing/2014/main" id="{42BE97A4-9C0B-F509-6AFC-5ACEB52D8775}"/>
              </a:ext>
            </a:extLst>
          </p:cNvPr>
          <p:cNvSpPr txBox="1">
            <a:spLocks/>
          </p:cNvSpPr>
          <p:nvPr/>
        </p:nvSpPr>
        <p:spPr bwMode="gray">
          <a:xfrm>
            <a:off x="8618721" y="609600"/>
            <a:ext cx="3368308" cy="1869957"/>
          </a:xfrm>
          <a:prstGeom prst="rect">
            <a:avLst/>
          </a:prstGeom>
          <a:solidFill>
            <a:srgbClr val="E5EEF2"/>
          </a:solidFill>
        </p:spPr>
        <p:txBody>
          <a:bodyPr lIns="144000" tIns="144000" rIns="144000" bIns="144000" numCol="1" spcCol="360000">
            <a:noAutofit/>
          </a:bodyPr>
          <a:lstStyle>
            <a:lvl1pPr marL="0" indent="0" algn="l" defTabSz="914400" rtl="0" eaLnBrk="1" latinLnBrk="0" hangingPunct="1">
              <a:lnSpc>
                <a:spcPts val="1960"/>
              </a:lnSpc>
              <a:spcBef>
                <a:spcPts val="0"/>
              </a:spcBef>
              <a:spcAft>
                <a:spcPts val="0"/>
              </a:spcAft>
              <a:buFont typeface="Arial" panose="020B0604020202020204" pitchFamily="34" charset="0"/>
              <a:buNone/>
              <a:defRPr sz="1600" b="0" kern="1200">
                <a:solidFill>
                  <a:schemeClr val="bg1"/>
                </a:solidFill>
                <a:latin typeface="+mj-lt"/>
                <a:ea typeface="+mn-ea"/>
                <a:cs typeface="+mn-cs"/>
              </a:defRPr>
            </a:lvl1pPr>
            <a:lvl2pPr marL="0" indent="0" algn="l" defTabSz="914400" rtl="0" eaLnBrk="1" latinLnBrk="0" hangingPunct="1">
              <a:lnSpc>
                <a:spcPts val="1960"/>
              </a:lnSpc>
              <a:spcBef>
                <a:spcPts val="0"/>
              </a:spcBef>
              <a:spcAft>
                <a:spcPts val="0"/>
              </a:spcAft>
              <a:buFont typeface="Arial" panose="020B0604020202020204" pitchFamily="34" charset="0"/>
              <a:buNone/>
              <a:defRPr sz="2080" b="0" kern="1200">
                <a:solidFill>
                  <a:schemeClr val="bg1"/>
                </a:solidFill>
                <a:latin typeface="Frutiger LT Com 75 Black" panose="020B0A03040504030204" pitchFamily="34" charset="0"/>
                <a:ea typeface="+mn-ea"/>
                <a:cs typeface="+mn-cs"/>
              </a:defRPr>
            </a:lvl2pPr>
            <a:lvl3pPr marL="0" indent="0" algn="l" defTabSz="914400" rtl="0" eaLnBrk="1" latinLnBrk="0" hangingPunct="1">
              <a:lnSpc>
                <a:spcPts val="1960"/>
              </a:lnSpc>
              <a:spcBef>
                <a:spcPts val="0"/>
              </a:spcBef>
              <a:buFont typeface="Arial" panose="020B0604020202020204" pitchFamily="34" charset="0"/>
              <a:buNone/>
              <a:defRPr sz="1400" b="0" kern="1200">
                <a:solidFill>
                  <a:schemeClr val="bg1"/>
                </a:solidFill>
                <a:latin typeface="+mj-lt"/>
                <a:ea typeface="+mn-ea"/>
                <a:cs typeface="+mn-cs"/>
              </a:defRPr>
            </a:lvl3pPr>
            <a:lvl4pPr marL="180000" indent="-180000" algn="l" defTabSz="914400" rtl="0" eaLnBrk="1" latinLnBrk="0" hangingPunct="1">
              <a:lnSpc>
                <a:spcPts val="1960"/>
              </a:lnSpc>
              <a:spcBef>
                <a:spcPts val="0"/>
              </a:spcBef>
              <a:buClr>
                <a:schemeClr val="bg1"/>
              </a:buClr>
              <a:buFont typeface="Wingdings" panose="05000000000000000000" pitchFamily="2" charset="2"/>
              <a:buChar char="§"/>
              <a:defRPr sz="1400" kern="1200">
                <a:solidFill>
                  <a:schemeClr val="bg1"/>
                </a:solidFill>
                <a:latin typeface="+mn-lt"/>
                <a:ea typeface="+mn-ea"/>
                <a:cs typeface="+mn-cs"/>
              </a:defRPr>
            </a:lvl4pPr>
            <a:lvl5pPr marL="360000" indent="-180000" algn="l" defTabSz="914400" rtl="0" eaLnBrk="1" latinLnBrk="0" hangingPunct="1">
              <a:lnSpc>
                <a:spcPts val="1960"/>
              </a:lnSpc>
              <a:spcBef>
                <a:spcPts val="0"/>
              </a:spcBef>
              <a:buClr>
                <a:schemeClr val="bg1"/>
              </a:buClr>
              <a:buFont typeface="Wingdings" panose="05000000000000000000" pitchFamily="2" charset="2"/>
              <a:buChar char="§"/>
              <a:defRPr sz="1400" kern="1200">
                <a:solidFill>
                  <a:schemeClr val="bg1"/>
                </a:solidFill>
                <a:latin typeface="+mn-lt"/>
                <a:ea typeface="+mn-ea"/>
                <a:cs typeface="+mn-cs"/>
              </a:defRPr>
            </a:lvl5pPr>
            <a:lvl6pPr marL="540000" indent="-180000" algn="l" defTabSz="914400" rtl="0" eaLnBrk="1" latinLnBrk="0" hangingPunct="1">
              <a:lnSpc>
                <a:spcPts val="1960"/>
              </a:lnSpc>
              <a:spcBef>
                <a:spcPts val="0"/>
              </a:spcBef>
              <a:buClr>
                <a:schemeClr val="bg1"/>
              </a:buClr>
              <a:buFont typeface="Wingdings" panose="05000000000000000000" pitchFamily="2" charset="2"/>
              <a:buChar char="§"/>
              <a:defRPr sz="1400" kern="1200">
                <a:solidFill>
                  <a:schemeClr val="bg1"/>
                </a:solidFill>
                <a:latin typeface="+mn-lt"/>
                <a:ea typeface="+mn-ea"/>
                <a:cs typeface="+mn-cs"/>
              </a:defRPr>
            </a:lvl6pPr>
            <a:lvl7pPr marL="216000" indent="-216000" algn="l" defTabSz="914400" rtl="0" eaLnBrk="1" latinLnBrk="0" hangingPunct="1">
              <a:lnSpc>
                <a:spcPts val="1960"/>
              </a:lnSpc>
              <a:spcBef>
                <a:spcPts val="0"/>
              </a:spcBef>
              <a:buClr>
                <a:schemeClr val="bg1"/>
              </a:buClr>
              <a:buFont typeface="+mj-lt"/>
              <a:buAutoNum type="arabicPeriod"/>
              <a:defRPr sz="1400" kern="1200">
                <a:solidFill>
                  <a:schemeClr val="bg1"/>
                </a:solidFill>
                <a:latin typeface="+mn-lt"/>
                <a:ea typeface="+mn-ea"/>
                <a:cs typeface="+mn-cs"/>
              </a:defRPr>
            </a:lvl7pPr>
            <a:lvl8pPr marL="432000" indent="-216000" algn="l" defTabSz="914400" rtl="0" eaLnBrk="1" latinLnBrk="0" hangingPunct="1">
              <a:lnSpc>
                <a:spcPts val="1960"/>
              </a:lnSpc>
              <a:spcBef>
                <a:spcPts val="0"/>
              </a:spcBef>
              <a:buClr>
                <a:schemeClr val="bg1"/>
              </a:buClr>
              <a:buFont typeface="+mj-lt"/>
              <a:buAutoNum type="arabicPeriod"/>
              <a:defRPr sz="1400" kern="1200">
                <a:solidFill>
                  <a:schemeClr val="bg1"/>
                </a:solidFill>
                <a:latin typeface="+mn-lt"/>
                <a:ea typeface="+mn-ea"/>
                <a:cs typeface="+mn-cs"/>
              </a:defRPr>
            </a:lvl8pPr>
            <a:lvl9pPr marL="648000" indent="-216000" algn="l" defTabSz="914400" rtl="0" eaLnBrk="1" latinLnBrk="0" hangingPunct="1">
              <a:lnSpc>
                <a:spcPts val="1960"/>
              </a:lnSpc>
              <a:spcBef>
                <a:spcPts val="0"/>
              </a:spcBef>
              <a:buClr>
                <a:schemeClr val="bg1"/>
              </a:buClr>
              <a:buFont typeface="+mj-lt"/>
              <a:buAutoNum type="arabicPeriod"/>
              <a:defRPr sz="1400" kern="1200">
                <a:solidFill>
                  <a:schemeClr val="bg1"/>
                </a:solidFill>
                <a:latin typeface="+mn-lt"/>
                <a:ea typeface="+mn-ea"/>
                <a:cs typeface="+mn-cs"/>
              </a:defRPr>
            </a:lvl9pPr>
          </a:lstStyle>
          <a:p>
            <a:endParaRPr lang="de-DE" dirty="0">
              <a:solidFill>
                <a:schemeClr val="accent2"/>
              </a:solidFill>
            </a:endParaRPr>
          </a:p>
        </p:txBody>
      </p:sp>
      <p:graphicFrame>
        <p:nvGraphicFramePr>
          <p:cNvPr id="9" name="Objekt 8" hidden="1">
            <a:extLst>
              <a:ext uri="{FF2B5EF4-FFF2-40B4-BE49-F238E27FC236}">
                <a16:creationId xmlns:a16="http://schemas.microsoft.com/office/drawing/2014/main" id="{A96D7F38-C5AE-4FFA-AC9F-DDD63839CE59}"/>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44" imgH="345" progId="TCLayout.ActiveDocument.1">
                  <p:embed/>
                </p:oleObj>
              </mc:Choice>
              <mc:Fallback>
                <p:oleObj name="think-cell Folie" r:id="rId3" imgW="344" imgH="345" progId="TCLayout.ActiveDocument.1">
                  <p:embed/>
                  <p:pic>
                    <p:nvPicPr>
                      <p:cNvPr id="9" name="Objekt 8" hidden="1">
                        <a:extLst>
                          <a:ext uri="{FF2B5EF4-FFF2-40B4-BE49-F238E27FC236}">
                            <a16:creationId xmlns:a16="http://schemas.microsoft.com/office/drawing/2014/main" id="{A96D7F38-C5AE-4FFA-AC9F-DDD63839CE5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7" name="Titel 6">
            <a:extLst>
              <a:ext uri="{FF2B5EF4-FFF2-40B4-BE49-F238E27FC236}">
                <a16:creationId xmlns:a16="http://schemas.microsoft.com/office/drawing/2014/main" id="{22464388-2ECA-4EEA-8E18-9F2C9F7BAE36}"/>
              </a:ext>
            </a:extLst>
          </p:cNvPr>
          <p:cNvSpPr>
            <a:spLocks noGrp="1"/>
          </p:cNvSpPr>
          <p:nvPr>
            <p:ph type="title"/>
          </p:nvPr>
        </p:nvSpPr>
        <p:spPr/>
        <p:txBody>
          <a:bodyPr/>
          <a:lstStyle/>
          <a:p>
            <a:r>
              <a:rPr lang="de-DE" dirty="0" err="1"/>
              <a:t>Measurements</a:t>
            </a:r>
            <a:endParaRPr lang="de-DE" dirty="0"/>
          </a:p>
        </p:txBody>
      </p:sp>
      <p:sp>
        <p:nvSpPr>
          <p:cNvPr id="6" name="Textplatzhalter 5">
            <a:extLst>
              <a:ext uri="{FF2B5EF4-FFF2-40B4-BE49-F238E27FC236}">
                <a16:creationId xmlns:a16="http://schemas.microsoft.com/office/drawing/2014/main" id="{9C5B0A39-39BD-4860-A01A-03444D0D13F5}"/>
              </a:ext>
            </a:extLst>
          </p:cNvPr>
          <p:cNvSpPr>
            <a:spLocks noGrp="1"/>
          </p:cNvSpPr>
          <p:nvPr>
            <p:ph type="body" sz="quarter" idx="13"/>
          </p:nvPr>
        </p:nvSpPr>
        <p:spPr/>
        <p:txBody>
          <a:bodyPr/>
          <a:lstStyle/>
          <a:p>
            <a:r>
              <a:rPr lang="de-DE" dirty="0">
                <a:solidFill>
                  <a:srgbClr val="669DB2"/>
                </a:solidFill>
              </a:rPr>
              <a:t>Construction Site</a:t>
            </a:r>
            <a:endParaRPr lang="en-US" dirty="0">
              <a:solidFill>
                <a:srgbClr val="669DB2"/>
              </a:solidFill>
            </a:endParaRPr>
          </a:p>
        </p:txBody>
      </p:sp>
      <p:sp>
        <p:nvSpPr>
          <p:cNvPr id="5" name="Textplatzhalter 6">
            <a:extLst>
              <a:ext uri="{FF2B5EF4-FFF2-40B4-BE49-F238E27FC236}">
                <a16:creationId xmlns:a16="http://schemas.microsoft.com/office/drawing/2014/main" id="{42BE97A4-9C0B-F509-6AFC-5ACEB52D8775}"/>
              </a:ext>
            </a:extLst>
          </p:cNvPr>
          <p:cNvSpPr txBox="1">
            <a:spLocks/>
          </p:cNvSpPr>
          <p:nvPr/>
        </p:nvSpPr>
        <p:spPr bwMode="gray">
          <a:xfrm>
            <a:off x="504825" y="1546450"/>
            <a:ext cx="8439150" cy="4259970"/>
          </a:xfrm>
          <a:prstGeom prst="rect">
            <a:avLst/>
          </a:prstGeom>
          <a:solidFill>
            <a:srgbClr val="E5EEF2"/>
          </a:solidFill>
        </p:spPr>
        <p:txBody>
          <a:bodyPr lIns="144000" tIns="144000" rIns="144000" bIns="144000" numCol="1" spcCol="360000">
            <a:noAutofit/>
          </a:bodyPr>
          <a:lstStyle>
            <a:lvl1pPr marL="0" indent="0" algn="l" defTabSz="914400" rtl="0" eaLnBrk="1" latinLnBrk="0" hangingPunct="1">
              <a:lnSpc>
                <a:spcPts val="1960"/>
              </a:lnSpc>
              <a:spcBef>
                <a:spcPts val="0"/>
              </a:spcBef>
              <a:spcAft>
                <a:spcPts val="0"/>
              </a:spcAft>
              <a:buFont typeface="Arial" panose="020B0604020202020204" pitchFamily="34" charset="0"/>
              <a:buNone/>
              <a:defRPr sz="1600" b="0" kern="1200">
                <a:solidFill>
                  <a:schemeClr val="bg1"/>
                </a:solidFill>
                <a:latin typeface="+mj-lt"/>
                <a:ea typeface="+mn-ea"/>
                <a:cs typeface="+mn-cs"/>
              </a:defRPr>
            </a:lvl1pPr>
            <a:lvl2pPr marL="0" indent="0" algn="l" defTabSz="914400" rtl="0" eaLnBrk="1" latinLnBrk="0" hangingPunct="1">
              <a:lnSpc>
                <a:spcPts val="1960"/>
              </a:lnSpc>
              <a:spcBef>
                <a:spcPts val="0"/>
              </a:spcBef>
              <a:spcAft>
                <a:spcPts val="0"/>
              </a:spcAft>
              <a:buFont typeface="Arial" panose="020B0604020202020204" pitchFamily="34" charset="0"/>
              <a:buNone/>
              <a:defRPr sz="2080" b="0" kern="1200">
                <a:solidFill>
                  <a:schemeClr val="bg1"/>
                </a:solidFill>
                <a:latin typeface="Frutiger LT Com 75 Black" panose="020B0A03040504030204" pitchFamily="34" charset="0"/>
                <a:ea typeface="+mn-ea"/>
                <a:cs typeface="+mn-cs"/>
              </a:defRPr>
            </a:lvl2pPr>
            <a:lvl3pPr marL="0" indent="0" algn="l" defTabSz="914400" rtl="0" eaLnBrk="1" latinLnBrk="0" hangingPunct="1">
              <a:lnSpc>
                <a:spcPts val="1960"/>
              </a:lnSpc>
              <a:spcBef>
                <a:spcPts val="0"/>
              </a:spcBef>
              <a:buFont typeface="Arial" panose="020B0604020202020204" pitchFamily="34" charset="0"/>
              <a:buNone/>
              <a:defRPr sz="1400" b="0" kern="1200">
                <a:solidFill>
                  <a:schemeClr val="bg1"/>
                </a:solidFill>
                <a:latin typeface="+mj-lt"/>
                <a:ea typeface="+mn-ea"/>
                <a:cs typeface="+mn-cs"/>
              </a:defRPr>
            </a:lvl3pPr>
            <a:lvl4pPr marL="180000" indent="-180000" algn="l" defTabSz="914400" rtl="0" eaLnBrk="1" latinLnBrk="0" hangingPunct="1">
              <a:lnSpc>
                <a:spcPts val="1960"/>
              </a:lnSpc>
              <a:spcBef>
                <a:spcPts val="0"/>
              </a:spcBef>
              <a:buClr>
                <a:schemeClr val="bg1"/>
              </a:buClr>
              <a:buFont typeface="Wingdings" panose="05000000000000000000" pitchFamily="2" charset="2"/>
              <a:buChar char="§"/>
              <a:defRPr sz="1400" kern="1200">
                <a:solidFill>
                  <a:schemeClr val="bg1"/>
                </a:solidFill>
                <a:latin typeface="+mn-lt"/>
                <a:ea typeface="+mn-ea"/>
                <a:cs typeface="+mn-cs"/>
              </a:defRPr>
            </a:lvl4pPr>
            <a:lvl5pPr marL="360000" indent="-180000" algn="l" defTabSz="914400" rtl="0" eaLnBrk="1" latinLnBrk="0" hangingPunct="1">
              <a:lnSpc>
                <a:spcPts val="1960"/>
              </a:lnSpc>
              <a:spcBef>
                <a:spcPts val="0"/>
              </a:spcBef>
              <a:buClr>
                <a:schemeClr val="bg1"/>
              </a:buClr>
              <a:buFont typeface="Wingdings" panose="05000000000000000000" pitchFamily="2" charset="2"/>
              <a:buChar char="§"/>
              <a:defRPr sz="1400" kern="1200">
                <a:solidFill>
                  <a:schemeClr val="bg1"/>
                </a:solidFill>
                <a:latin typeface="+mn-lt"/>
                <a:ea typeface="+mn-ea"/>
                <a:cs typeface="+mn-cs"/>
              </a:defRPr>
            </a:lvl5pPr>
            <a:lvl6pPr marL="540000" indent="-180000" algn="l" defTabSz="914400" rtl="0" eaLnBrk="1" latinLnBrk="0" hangingPunct="1">
              <a:lnSpc>
                <a:spcPts val="1960"/>
              </a:lnSpc>
              <a:spcBef>
                <a:spcPts val="0"/>
              </a:spcBef>
              <a:buClr>
                <a:schemeClr val="bg1"/>
              </a:buClr>
              <a:buFont typeface="Wingdings" panose="05000000000000000000" pitchFamily="2" charset="2"/>
              <a:buChar char="§"/>
              <a:defRPr sz="1400" kern="1200">
                <a:solidFill>
                  <a:schemeClr val="bg1"/>
                </a:solidFill>
                <a:latin typeface="+mn-lt"/>
                <a:ea typeface="+mn-ea"/>
                <a:cs typeface="+mn-cs"/>
              </a:defRPr>
            </a:lvl6pPr>
            <a:lvl7pPr marL="216000" indent="-216000" algn="l" defTabSz="914400" rtl="0" eaLnBrk="1" latinLnBrk="0" hangingPunct="1">
              <a:lnSpc>
                <a:spcPts val="1960"/>
              </a:lnSpc>
              <a:spcBef>
                <a:spcPts val="0"/>
              </a:spcBef>
              <a:buClr>
                <a:schemeClr val="bg1"/>
              </a:buClr>
              <a:buFont typeface="+mj-lt"/>
              <a:buAutoNum type="arabicPeriod"/>
              <a:defRPr sz="1400" kern="1200">
                <a:solidFill>
                  <a:schemeClr val="bg1"/>
                </a:solidFill>
                <a:latin typeface="+mn-lt"/>
                <a:ea typeface="+mn-ea"/>
                <a:cs typeface="+mn-cs"/>
              </a:defRPr>
            </a:lvl7pPr>
            <a:lvl8pPr marL="432000" indent="-216000" algn="l" defTabSz="914400" rtl="0" eaLnBrk="1" latinLnBrk="0" hangingPunct="1">
              <a:lnSpc>
                <a:spcPts val="1960"/>
              </a:lnSpc>
              <a:spcBef>
                <a:spcPts val="0"/>
              </a:spcBef>
              <a:buClr>
                <a:schemeClr val="bg1"/>
              </a:buClr>
              <a:buFont typeface="+mj-lt"/>
              <a:buAutoNum type="arabicPeriod"/>
              <a:defRPr sz="1400" kern="1200">
                <a:solidFill>
                  <a:schemeClr val="bg1"/>
                </a:solidFill>
                <a:latin typeface="+mn-lt"/>
                <a:ea typeface="+mn-ea"/>
                <a:cs typeface="+mn-cs"/>
              </a:defRPr>
            </a:lvl8pPr>
            <a:lvl9pPr marL="648000" indent="-216000" algn="l" defTabSz="914400" rtl="0" eaLnBrk="1" latinLnBrk="0" hangingPunct="1">
              <a:lnSpc>
                <a:spcPts val="1960"/>
              </a:lnSpc>
              <a:spcBef>
                <a:spcPts val="0"/>
              </a:spcBef>
              <a:buClr>
                <a:schemeClr val="bg1"/>
              </a:buClr>
              <a:buFont typeface="+mj-lt"/>
              <a:buAutoNum type="arabicPeriod"/>
              <a:defRPr sz="1400" kern="1200">
                <a:solidFill>
                  <a:schemeClr val="bg1"/>
                </a:solidFill>
                <a:latin typeface="+mn-lt"/>
                <a:ea typeface="+mn-ea"/>
                <a:cs typeface="+mn-cs"/>
              </a:defRPr>
            </a:lvl9pPr>
          </a:lstStyle>
          <a:p>
            <a:endParaRPr lang="de-DE" dirty="0">
              <a:solidFill>
                <a:schemeClr val="accent2"/>
              </a:solidFill>
            </a:endParaRPr>
          </a:p>
        </p:txBody>
      </p:sp>
      <p:pic>
        <p:nvPicPr>
          <p:cNvPr id="4" name="Picture 3">
            <a:extLst>
              <a:ext uri="{FF2B5EF4-FFF2-40B4-BE49-F238E27FC236}">
                <a16:creationId xmlns:a16="http://schemas.microsoft.com/office/drawing/2014/main" id="{D4466C0C-826B-F357-B11F-179EBC5D9DD4}"/>
              </a:ext>
            </a:extLst>
          </p:cNvPr>
          <p:cNvPicPr>
            <a:picLocks noChangeAspect="1"/>
          </p:cNvPicPr>
          <p:nvPr/>
        </p:nvPicPr>
        <p:blipFill>
          <a:blip r:embed="rId5"/>
          <a:stretch>
            <a:fillRect/>
          </a:stretch>
        </p:blipFill>
        <p:spPr>
          <a:xfrm>
            <a:off x="785760" y="1794979"/>
            <a:ext cx="7877279" cy="3762912"/>
          </a:xfrm>
          <a:prstGeom prst="rect">
            <a:avLst/>
          </a:prstGeom>
        </p:spPr>
      </p:pic>
      <p:pic>
        <p:nvPicPr>
          <p:cNvPr id="3" name="Picture 2" descr="UFBA no Colégio da Polícia Militar – Dendezeiros, Bahia | Kids Save Lives  Brasil">
            <a:extLst>
              <a:ext uri="{FF2B5EF4-FFF2-40B4-BE49-F238E27FC236}">
                <a16:creationId xmlns:a16="http://schemas.microsoft.com/office/drawing/2014/main" id="{3CCC986D-773F-D5A0-EA40-2BBDF207912F}"/>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39978" t="24141" r="54"/>
          <a:stretch/>
        </p:blipFill>
        <p:spPr bwMode="auto">
          <a:xfrm>
            <a:off x="7340741" y="6288833"/>
            <a:ext cx="648073" cy="45253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LOGO UFBA | Brands of the World™ | Download vector logos and logotypes">
            <a:extLst>
              <a:ext uri="{FF2B5EF4-FFF2-40B4-BE49-F238E27FC236}">
                <a16:creationId xmlns:a16="http://schemas.microsoft.com/office/drawing/2014/main" id="{54D44487-A57B-AACA-9DB8-A6F5DFB04BD7}"/>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888088" y="6255617"/>
            <a:ext cx="480915" cy="480915"/>
          </a:xfrm>
          <a:prstGeom prst="rect">
            <a:avLst/>
          </a:prstGeom>
          <a:noFill/>
          <a:extLst>
            <a:ext uri="{909E8E84-426E-40DD-AFC4-6F175D3DCCD1}">
              <a14:hiddenFill xmlns:a14="http://schemas.microsoft.com/office/drawing/2010/main">
                <a:solidFill>
                  <a:srgbClr val="FFFFFF"/>
                </a:solidFill>
              </a14:hiddenFill>
            </a:ext>
          </a:extLst>
        </p:spPr>
      </p:pic>
      <p:sp>
        <p:nvSpPr>
          <p:cNvPr id="10" name="Fußzeilenplatzhalter 3">
            <a:extLst>
              <a:ext uri="{FF2B5EF4-FFF2-40B4-BE49-F238E27FC236}">
                <a16:creationId xmlns:a16="http://schemas.microsoft.com/office/drawing/2014/main" id="{AF19DF6B-8408-0C4D-D299-CA6D974DE070}"/>
              </a:ext>
            </a:extLst>
          </p:cNvPr>
          <p:cNvSpPr txBox="1">
            <a:spLocks/>
          </p:cNvSpPr>
          <p:nvPr/>
        </p:nvSpPr>
        <p:spPr bwMode="gray">
          <a:xfrm>
            <a:off x="2921422" y="6444043"/>
            <a:ext cx="2952000" cy="123111"/>
          </a:xfrm>
          <a:prstGeom prst="rect">
            <a:avLst/>
          </a:prstGeom>
        </p:spPr>
        <p:txBody>
          <a:bodyPr vert="horz" lIns="0" tIns="0" rIns="0" bIns="0" rtlCol="0">
            <a:spAutoFit/>
          </a:bodyPr>
          <a:lstStyle>
            <a:lvl1pPr marL="0" indent="0" algn="l" defTabSz="914400" rtl="0" eaLnBrk="1" latinLnBrk="0" hangingPunct="1">
              <a:lnSpc>
                <a:spcPct val="110000"/>
              </a:lnSpc>
              <a:spcBef>
                <a:spcPts val="0"/>
              </a:spcBef>
              <a:spcAft>
                <a:spcPts val="1900"/>
              </a:spcAft>
              <a:buFont typeface="Arial" panose="020B0604020202020204" pitchFamily="34" charset="0"/>
              <a:buNone/>
              <a:defRPr sz="2000" b="0" kern="1200">
                <a:solidFill>
                  <a:schemeClr val="accent2"/>
                </a:solidFill>
                <a:latin typeface="+mn-lt"/>
                <a:ea typeface="+mn-ea"/>
                <a:cs typeface="+mn-cs"/>
              </a:defRPr>
            </a:lvl1pPr>
            <a:lvl2pPr marL="0" indent="0" algn="l" defTabSz="914400" rtl="0" eaLnBrk="1" latinLnBrk="0" hangingPunct="1">
              <a:lnSpc>
                <a:spcPct val="110000"/>
              </a:lnSpc>
              <a:spcBef>
                <a:spcPts val="0"/>
              </a:spcBef>
              <a:spcAft>
                <a:spcPts val="1900"/>
              </a:spcAft>
              <a:buFont typeface="Arial" panose="020B0604020202020204" pitchFamily="34" charset="0"/>
              <a:buNone/>
              <a:defRPr sz="1400" kern="1200">
                <a:solidFill>
                  <a:schemeClr val="tx1"/>
                </a:solidFill>
                <a:latin typeface="+mn-lt"/>
                <a:ea typeface="+mn-ea"/>
                <a:cs typeface="+mn-cs"/>
              </a:defRPr>
            </a:lvl2pPr>
            <a:lvl3pPr marL="0" indent="0" algn="l" defTabSz="914400" rtl="0" eaLnBrk="1" latinLnBrk="0" hangingPunct="1">
              <a:lnSpc>
                <a:spcPct val="110000"/>
              </a:lnSpc>
              <a:spcBef>
                <a:spcPts val="0"/>
              </a:spcBef>
              <a:buFont typeface="Arial" panose="020B0604020202020204" pitchFamily="34" charset="0"/>
              <a:buNone/>
              <a:defRPr sz="1400" b="0" kern="1200">
                <a:solidFill>
                  <a:schemeClr val="tx1"/>
                </a:solidFill>
                <a:latin typeface="+mj-lt"/>
                <a:ea typeface="+mn-ea"/>
                <a:cs typeface="+mn-cs"/>
              </a:defRPr>
            </a:lvl3pPr>
            <a:lvl4pPr marL="180000" indent="-180000" algn="l" defTabSz="914400" rtl="0" eaLnBrk="1" latinLnBrk="0" hangingPunct="1">
              <a:lnSpc>
                <a:spcPct val="110000"/>
              </a:lnSpc>
              <a:spcBef>
                <a:spcPts val="0"/>
              </a:spcBef>
              <a:buClr>
                <a:schemeClr val="accent1"/>
              </a:buClr>
              <a:buFont typeface="Wingdings" panose="05000000000000000000" pitchFamily="2" charset="2"/>
              <a:buChar char="§"/>
              <a:defRPr sz="1400" kern="1200">
                <a:solidFill>
                  <a:schemeClr val="tx1"/>
                </a:solidFill>
                <a:latin typeface="+mn-lt"/>
                <a:ea typeface="+mn-ea"/>
                <a:cs typeface="+mn-cs"/>
              </a:defRPr>
            </a:lvl4pPr>
            <a:lvl5pPr marL="36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5pPr>
            <a:lvl6pPr marL="54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6pPr>
            <a:lvl7pPr marL="216000" indent="-216000" algn="l" defTabSz="914400" rtl="0" eaLnBrk="1" latinLnBrk="0" hangingPunct="1">
              <a:lnSpc>
                <a:spcPct val="110000"/>
              </a:lnSpc>
              <a:spcBef>
                <a:spcPts val="0"/>
              </a:spcBef>
              <a:buClr>
                <a:schemeClr val="accent1"/>
              </a:buClr>
              <a:buFont typeface="+mj-lt"/>
              <a:buAutoNum type="arabicPeriod"/>
              <a:defRPr sz="1400" kern="1200">
                <a:solidFill>
                  <a:schemeClr val="tx1"/>
                </a:solidFill>
                <a:latin typeface="+mn-lt"/>
                <a:ea typeface="+mn-ea"/>
                <a:cs typeface="+mn-cs"/>
              </a:defRPr>
            </a:lvl7pPr>
            <a:lvl8pPr marL="432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8pPr>
            <a:lvl9pPr marL="648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9pPr>
          </a:lstStyle>
          <a:p>
            <a:pPr>
              <a:lnSpc>
                <a:spcPct val="100000"/>
              </a:lnSpc>
              <a:spcAft>
                <a:spcPts val="0"/>
              </a:spcAft>
              <a:buFontTx/>
              <a:buNone/>
              <a:defRPr/>
            </a:pPr>
            <a:r>
              <a:rPr lang="de-DE" sz="800">
                <a:solidFill>
                  <a:prstClr val="black"/>
                </a:solidFill>
                <a:latin typeface="Frutiger LT Com 45 Light"/>
              </a:rPr>
              <a:t>© Fraunhofer IPT/WZL der RWTH Aachen</a:t>
            </a:r>
            <a:endParaRPr lang="de-DE" sz="800" dirty="0">
              <a:solidFill>
                <a:prstClr val="black"/>
              </a:solidFill>
              <a:latin typeface="Frutiger LT Com 45 Light"/>
            </a:endParaRPr>
          </a:p>
        </p:txBody>
      </p:sp>
      <p:sp>
        <p:nvSpPr>
          <p:cNvPr id="11" name="Datumsplatzhalter 2">
            <a:extLst>
              <a:ext uri="{FF2B5EF4-FFF2-40B4-BE49-F238E27FC236}">
                <a16:creationId xmlns:a16="http://schemas.microsoft.com/office/drawing/2014/main" id="{D9148DD3-40FE-8DC7-89AB-46967D72024D}"/>
              </a:ext>
            </a:extLst>
          </p:cNvPr>
          <p:cNvSpPr txBox="1">
            <a:spLocks/>
          </p:cNvSpPr>
          <p:nvPr/>
        </p:nvSpPr>
        <p:spPr>
          <a:xfrm>
            <a:off x="1972034" y="6155530"/>
            <a:ext cx="929549" cy="702469"/>
          </a:xfrm>
          <a:prstGeom prst="rect">
            <a:avLst/>
          </a:prstGeom>
        </p:spPr>
        <p:txBody>
          <a:bodyPr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sz="800" dirty="0">
                <a:solidFill>
                  <a:prstClr val="black"/>
                </a:solidFill>
                <a:highlight>
                  <a:srgbClr val="FFFFFF"/>
                </a:highlight>
                <a:latin typeface="Frutiger LT Com 45 Light"/>
              </a:rPr>
              <a:t>10.07.2023</a:t>
            </a:r>
            <a:endParaRPr lang="de-DE" sz="800" dirty="0">
              <a:solidFill>
                <a:prstClr val="black"/>
              </a:solidFill>
              <a:highlight>
                <a:srgbClr val="FFFFFF"/>
              </a:highlight>
              <a:latin typeface="Frutiger LT Com 45 Light"/>
            </a:endParaRPr>
          </a:p>
        </p:txBody>
      </p:sp>
      <p:sp>
        <p:nvSpPr>
          <p:cNvPr id="14" name="Textplatzhalter 14">
            <a:extLst>
              <a:ext uri="{FF2B5EF4-FFF2-40B4-BE49-F238E27FC236}">
                <a16:creationId xmlns:a16="http://schemas.microsoft.com/office/drawing/2014/main" id="{CE0A2AC1-18A5-15BF-1A38-47F83BFA8BA4}"/>
              </a:ext>
            </a:extLst>
          </p:cNvPr>
          <p:cNvSpPr>
            <a:spLocks noGrp="1"/>
          </p:cNvSpPr>
          <p:nvPr>
            <p:ph type="body" sz="quarter" idx="14"/>
          </p:nvPr>
        </p:nvSpPr>
        <p:spPr>
          <a:xfrm>
            <a:off x="1274149" y="1578275"/>
            <a:ext cx="7332301" cy="191399"/>
          </a:xfrm>
        </p:spPr>
        <p:txBody>
          <a:bodyPr/>
          <a:lstStyle/>
          <a:p>
            <a:pPr algn="ctr"/>
            <a:r>
              <a:rPr lang="de-DE" sz="1200" dirty="0" err="1">
                <a:solidFill>
                  <a:srgbClr val="005B7F"/>
                </a:solidFill>
              </a:rPr>
              <a:t>Throughput</a:t>
            </a:r>
            <a:r>
              <a:rPr lang="de-DE" sz="1200" dirty="0">
                <a:solidFill>
                  <a:srgbClr val="005B7F"/>
                </a:solidFill>
              </a:rPr>
              <a:t> x Measurement </a:t>
            </a:r>
            <a:r>
              <a:rPr lang="de-DE" sz="1200" dirty="0" err="1">
                <a:solidFill>
                  <a:srgbClr val="005B7F"/>
                </a:solidFill>
              </a:rPr>
              <a:t>points</a:t>
            </a:r>
            <a:endParaRPr lang="de-DE" sz="1200" dirty="0"/>
          </a:p>
        </p:txBody>
      </p:sp>
      <p:sp>
        <p:nvSpPr>
          <p:cNvPr id="15" name="Slide Number Placeholder 13">
            <a:extLst>
              <a:ext uri="{FF2B5EF4-FFF2-40B4-BE49-F238E27FC236}">
                <a16:creationId xmlns:a16="http://schemas.microsoft.com/office/drawing/2014/main" id="{F06C0F36-F9A1-31CB-2A42-06B9A5C03706}"/>
              </a:ext>
            </a:extLst>
          </p:cNvPr>
          <p:cNvSpPr>
            <a:spLocks noGrp="1"/>
          </p:cNvSpPr>
          <p:nvPr>
            <p:ph type="sldNum" sz="quarter" idx="4"/>
          </p:nvPr>
        </p:nvSpPr>
        <p:spPr>
          <a:xfrm>
            <a:off x="656276" y="6446123"/>
            <a:ext cx="408932" cy="123112"/>
          </a:xfrm>
        </p:spPr>
        <p:txBody>
          <a:bodyPr/>
          <a:lstStyle/>
          <a:p>
            <a:fld id="{3D81EE41-304C-41C3-8185-350F2275D756}" type="slidenum">
              <a:rPr lang="de-DE" sz="800" smtClean="0"/>
              <a:pPr/>
              <a:t>33</a:t>
            </a:fld>
            <a:r>
              <a:rPr lang="de-DE" sz="800" dirty="0"/>
              <a:t> </a:t>
            </a:r>
          </a:p>
        </p:txBody>
      </p:sp>
      <p:pic>
        <p:nvPicPr>
          <p:cNvPr id="19" name="Picture 3" descr="A picture containing urban design, map, aerial photography, bird's-eye view&#10;&#10;Description automatically generated">
            <a:extLst>
              <a:ext uri="{FF2B5EF4-FFF2-40B4-BE49-F238E27FC236}">
                <a16:creationId xmlns:a16="http://schemas.microsoft.com/office/drawing/2014/main" id="{D42F837B-141F-B907-972B-C33630E0D9CD}"/>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833104" y="811564"/>
            <a:ext cx="2939541" cy="1469771"/>
          </a:xfrm>
          <a:prstGeom prst="rect">
            <a:avLst/>
          </a:prstGeom>
        </p:spPr>
      </p:pic>
    </p:spTree>
    <p:extLst>
      <p:ext uri="{BB962C8B-B14F-4D97-AF65-F5344CB8AC3E}">
        <p14:creationId xmlns:p14="http://schemas.microsoft.com/office/powerpoint/2010/main" val="326704550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Objekt 8" hidden="1">
            <a:extLst>
              <a:ext uri="{FF2B5EF4-FFF2-40B4-BE49-F238E27FC236}">
                <a16:creationId xmlns:a16="http://schemas.microsoft.com/office/drawing/2014/main" id="{A96D7F38-C5AE-4FFA-AC9F-DDD63839CE59}"/>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44" imgH="345" progId="TCLayout.ActiveDocument.1">
                  <p:embed/>
                </p:oleObj>
              </mc:Choice>
              <mc:Fallback>
                <p:oleObj name="think-cell Folie" r:id="rId3" imgW="344" imgH="345" progId="TCLayout.ActiveDocument.1">
                  <p:embed/>
                  <p:pic>
                    <p:nvPicPr>
                      <p:cNvPr id="9" name="Objekt 8" hidden="1">
                        <a:extLst>
                          <a:ext uri="{FF2B5EF4-FFF2-40B4-BE49-F238E27FC236}">
                            <a16:creationId xmlns:a16="http://schemas.microsoft.com/office/drawing/2014/main" id="{A96D7F38-C5AE-4FFA-AC9F-DDD63839CE5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7" name="Titel 6">
            <a:extLst>
              <a:ext uri="{FF2B5EF4-FFF2-40B4-BE49-F238E27FC236}">
                <a16:creationId xmlns:a16="http://schemas.microsoft.com/office/drawing/2014/main" id="{22464388-2ECA-4EEA-8E18-9F2C9F7BAE36}"/>
              </a:ext>
            </a:extLst>
          </p:cNvPr>
          <p:cNvSpPr>
            <a:spLocks noGrp="1"/>
          </p:cNvSpPr>
          <p:nvPr>
            <p:ph type="title"/>
          </p:nvPr>
        </p:nvSpPr>
        <p:spPr/>
        <p:txBody>
          <a:bodyPr/>
          <a:lstStyle/>
          <a:p>
            <a:r>
              <a:rPr lang="de-DE" dirty="0" err="1"/>
              <a:t>Measurements</a:t>
            </a:r>
            <a:endParaRPr lang="de-DE" dirty="0"/>
          </a:p>
        </p:txBody>
      </p:sp>
      <p:sp>
        <p:nvSpPr>
          <p:cNvPr id="6" name="Textplatzhalter 5">
            <a:extLst>
              <a:ext uri="{FF2B5EF4-FFF2-40B4-BE49-F238E27FC236}">
                <a16:creationId xmlns:a16="http://schemas.microsoft.com/office/drawing/2014/main" id="{9C5B0A39-39BD-4860-A01A-03444D0D13F5}"/>
              </a:ext>
            </a:extLst>
          </p:cNvPr>
          <p:cNvSpPr>
            <a:spLocks noGrp="1"/>
          </p:cNvSpPr>
          <p:nvPr>
            <p:ph type="body" sz="quarter" idx="13"/>
          </p:nvPr>
        </p:nvSpPr>
        <p:spPr/>
        <p:txBody>
          <a:bodyPr/>
          <a:lstStyle/>
          <a:p>
            <a:r>
              <a:rPr lang="de-DE" dirty="0">
                <a:solidFill>
                  <a:srgbClr val="669DB2"/>
                </a:solidFill>
              </a:rPr>
              <a:t>Construction Site</a:t>
            </a:r>
            <a:endParaRPr lang="en-US" dirty="0">
              <a:solidFill>
                <a:srgbClr val="669DB2"/>
              </a:solidFill>
            </a:endParaRPr>
          </a:p>
        </p:txBody>
      </p:sp>
      <p:sp>
        <p:nvSpPr>
          <p:cNvPr id="5" name="Textplatzhalter 6">
            <a:extLst>
              <a:ext uri="{FF2B5EF4-FFF2-40B4-BE49-F238E27FC236}">
                <a16:creationId xmlns:a16="http://schemas.microsoft.com/office/drawing/2014/main" id="{42BE97A4-9C0B-F509-6AFC-5ACEB52D8775}"/>
              </a:ext>
            </a:extLst>
          </p:cNvPr>
          <p:cNvSpPr txBox="1">
            <a:spLocks/>
          </p:cNvSpPr>
          <p:nvPr/>
        </p:nvSpPr>
        <p:spPr bwMode="gray">
          <a:xfrm>
            <a:off x="486165" y="1546450"/>
            <a:ext cx="7855404" cy="4259970"/>
          </a:xfrm>
          <a:prstGeom prst="rect">
            <a:avLst/>
          </a:prstGeom>
          <a:solidFill>
            <a:srgbClr val="E5EEF2"/>
          </a:solidFill>
        </p:spPr>
        <p:txBody>
          <a:bodyPr lIns="144000" tIns="144000" rIns="144000" bIns="144000" numCol="1" spcCol="360000">
            <a:noAutofit/>
          </a:bodyPr>
          <a:lstStyle>
            <a:lvl1pPr marL="0" indent="0" algn="l" defTabSz="914400" rtl="0" eaLnBrk="1" latinLnBrk="0" hangingPunct="1">
              <a:lnSpc>
                <a:spcPts val="1960"/>
              </a:lnSpc>
              <a:spcBef>
                <a:spcPts val="0"/>
              </a:spcBef>
              <a:spcAft>
                <a:spcPts val="0"/>
              </a:spcAft>
              <a:buFont typeface="Arial" panose="020B0604020202020204" pitchFamily="34" charset="0"/>
              <a:buNone/>
              <a:defRPr sz="1600" b="0" kern="1200">
                <a:solidFill>
                  <a:schemeClr val="bg1"/>
                </a:solidFill>
                <a:latin typeface="+mj-lt"/>
                <a:ea typeface="+mn-ea"/>
                <a:cs typeface="+mn-cs"/>
              </a:defRPr>
            </a:lvl1pPr>
            <a:lvl2pPr marL="0" indent="0" algn="l" defTabSz="914400" rtl="0" eaLnBrk="1" latinLnBrk="0" hangingPunct="1">
              <a:lnSpc>
                <a:spcPts val="1960"/>
              </a:lnSpc>
              <a:spcBef>
                <a:spcPts val="0"/>
              </a:spcBef>
              <a:spcAft>
                <a:spcPts val="0"/>
              </a:spcAft>
              <a:buFont typeface="Arial" panose="020B0604020202020204" pitchFamily="34" charset="0"/>
              <a:buNone/>
              <a:defRPr sz="2080" b="0" kern="1200">
                <a:solidFill>
                  <a:schemeClr val="bg1"/>
                </a:solidFill>
                <a:latin typeface="Frutiger LT Com 75 Black" panose="020B0A03040504030204" pitchFamily="34" charset="0"/>
                <a:ea typeface="+mn-ea"/>
                <a:cs typeface="+mn-cs"/>
              </a:defRPr>
            </a:lvl2pPr>
            <a:lvl3pPr marL="0" indent="0" algn="l" defTabSz="914400" rtl="0" eaLnBrk="1" latinLnBrk="0" hangingPunct="1">
              <a:lnSpc>
                <a:spcPts val="1960"/>
              </a:lnSpc>
              <a:spcBef>
                <a:spcPts val="0"/>
              </a:spcBef>
              <a:buFont typeface="Arial" panose="020B0604020202020204" pitchFamily="34" charset="0"/>
              <a:buNone/>
              <a:defRPr sz="1400" b="0" kern="1200">
                <a:solidFill>
                  <a:schemeClr val="bg1"/>
                </a:solidFill>
                <a:latin typeface="+mj-lt"/>
                <a:ea typeface="+mn-ea"/>
                <a:cs typeface="+mn-cs"/>
              </a:defRPr>
            </a:lvl3pPr>
            <a:lvl4pPr marL="180000" indent="-180000" algn="l" defTabSz="914400" rtl="0" eaLnBrk="1" latinLnBrk="0" hangingPunct="1">
              <a:lnSpc>
                <a:spcPts val="1960"/>
              </a:lnSpc>
              <a:spcBef>
                <a:spcPts val="0"/>
              </a:spcBef>
              <a:buClr>
                <a:schemeClr val="bg1"/>
              </a:buClr>
              <a:buFont typeface="Wingdings" panose="05000000000000000000" pitchFamily="2" charset="2"/>
              <a:buChar char="§"/>
              <a:defRPr sz="1400" kern="1200">
                <a:solidFill>
                  <a:schemeClr val="bg1"/>
                </a:solidFill>
                <a:latin typeface="+mn-lt"/>
                <a:ea typeface="+mn-ea"/>
                <a:cs typeface="+mn-cs"/>
              </a:defRPr>
            </a:lvl4pPr>
            <a:lvl5pPr marL="360000" indent="-180000" algn="l" defTabSz="914400" rtl="0" eaLnBrk="1" latinLnBrk="0" hangingPunct="1">
              <a:lnSpc>
                <a:spcPts val="1960"/>
              </a:lnSpc>
              <a:spcBef>
                <a:spcPts val="0"/>
              </a:spcBef>
              <a:buClr>
                <a:schemeClr val="bg1"/>
              </a:buClr>
              <a:buFont typeface="Wingdings" panose="05000000000000000000" pitchFamily="2" charset="2"/>
              <a:buChar char="§"/>
              <a:defRPr sz="1400" kern="1200">
                <a:solidFill>
                  <a:schemeClr val="bg1"/>
                </a:solidFill>
                <a:latin typeface="+mn-lt"/>
                <a:ea typeface="+mn-ea"/>
                <a:cs typeface="+mn-cs"/>
              </a:defRPr>
            </a:lvl5pPr>
            <a:lvl6pPr marL="540000" indent="-180000" algn="l" defTabSz="914400" rtl="0" eaLnBrk="1" latinLnBrk="0" hangingPunct="1">
              <a:lnSpc>
                <a:spcPts val="1960"/>
              </a:lnSpc>
              <a:spcBef>
                <a:spcPts val="0"/>
              </a:spcBef>
              <a:buClr>
                <a:schemeClr val="bg1"/>
              </a:buClr>
              <a:buFont typeface="Wingdings" panose="05000000000000000000" pitchFamily="2" charset="2"/>
              <a:buChar char="§"/>
              <a:defRPr sz="1400" kern="1200">
                <a:solidFill>
                  <a:schemeClr val="bg1"/>
                </a:solidFill>
                <a:latin typeface="+mn-lt"/>
                <a:ea typeface="+mn-ea"/>
                <a:cs typeface="+mn-cs"/>
              </a:defRPr>
            </a:lvl6pPr>
            <a:lvl7pPr marL="216000" indent="-216000" algn="l" defTabSz="914400" rtl="0" eaLnBrk="1" latinLnBrk="0" hangingPunct="1">
              <a:lnSpc>
                <a:spcPts val="1960"/>
              </a:lnSpc>
              <a:spcBef>
                <a:spcPts val="0"/>
              </a:spcBef>
              <a:buClr>
                <a:schemeClr val="bg1"/>
              </a:buClr>
              <a:buFont typeface="+mj-lt"/>
              <a:buAutoNum type="arabicPeriod"/>
              <a:defRPr sz="1400" kern="1200">
                <a:solidFill>
                  <a:schemeClr val="bg1"/>
                </a:solidFill>
                <a:latin typeface="+mn-lt"/>
                <a:ea typeface="+mn-ea"/>
                <a:cs typeface="+mn-cs"/>
              </a:defRPr>
            </a:lvl7pPr>
            <a:lvl8pPr marL="432000" indent="-216000" algn="l" defTabSz="914400" rtl="0" eaLnBrk="1" latinLnBrk="0" hangingPunct="1">
              <a:lnSpc>
                <a:spcPts val="1960"/>
              </a:lnSpc>
              <a:spcBef>
                <a:spcPts val="0"/>
              </a:spcBef>
              <a:buClr>
                <a:schemeClr val="bg1"/>
              </a:buClr>
              <a:buFont typeface="+mj-lt"/>
              <a:buAutoNum type="arabicPeriod"/>
              <a:defRPr sz="1400" kern="1200">
                <a:solidFill>
                  <a:schemeClr val="bg1"/>
                </a:solidFill>
                <a:latin typeface="+mn-lt"/>
                <a:ea typeface="+mn-ea"/>
                <a:cs typeface="+mn-cs"/>
              </a:defRPr>
            </a:lvl8pPr>
            <a:lvl9pPr marL="648000" indent="-216000" algn="l" defTabSz="914400" rtl="0" eaLnBrk="1" latinLnBrk="0" hangingPunct="1">
              <a:lnSpc>
                <a:spcPts val="1960"/>
              </a:lnSpc>
              <a:spcBef>
                <a:spcPts val="0"/>
              </a:spcBef>
              <a:buClr>
                <a:schemeClr val="bg1"/>
              </a:buClr>
              <a:buFont typeface="+mj-lt"/>
              <a:buAutoNum type="arabicPeriod"/>
              <a:defRPr sz="1400" kern="1200">
                <a:solidFill>
                  <a:schemeClr val="bg1"/>
                </a:solidFill>
                <a:latin typeface="+mn-lt"/>
                <a:ea typeface="+mn-ea"/>
                <a:cs typeface="+mn-cs"/>
              </a:defRPr>
            </a:lvl9pPr>
          </a:lstStyle>
          <a:p>
            <a:endParaRPr lang="de-DE" dirty="0">
              <a:solidFill>
                <a:schemeClr val="accent2"/>
              </a:solidFill>
            </a:endParaRPr>
          </a:p>
        </p:txBody>
      </p:sp>
      <p:pic>
        <p:nvPicPr>
          <p:cNvPr id="3" name="Picture 2">
            <a:extLst>
              <a:ext uri="{FF2B5EF4-FFF2-40B4-BE49-F238E27FC236}">
                <a16:creationId xmlns:a16="http://schemas.microsoft.com/office/drawing/2014/main" id="{5291BE5C-8F18-CE2E-1A76-EB1EB26369F1}"/>
              </a:ext>
            </a:extLst>
          </p:cNvPr>
          <p:cNvPicPr>
            <a:picLocks noChangeAspect="1"/>
          </p:cNvPicPr>
          <p:nvPr/>
        </p:nvPicPr>
        <p:blipFill>
          <a:blip r:embed="rId5"/>
          <a:stretch>
            <a:fillRect/>
          </a:stretch>
        </p:blipFill>
        <p:spPr>
          <a:xfrm>
            <a:off x="747930" y="1794001"/>
            <a:ext cx="7331873" cy="3764867"/>
          </a:xfrm>
          <a:prstGeom prst="rect">
            <a:avLst/>
          </a:prstGeom>
        </p:spPr>
      </p:pic>
      <p:sp>
        <p:nvSpPr>
          <p:cNvPr id="8" name="Textplatzhalter 14">
            <a:extLst>
              <a:ext uri="{FF2B5EF4-FFF2-40B4-BE49-F238E27FC236}">
                <a16:creationId xmlns:a16="http://schemas.microsoft.com/office/drawing/2014/main" id="{1DE42C0A-0115-D3D3-A4B7-6AC7C6C56667}"/>
              </a:ext>
            </a:extLst>
          </p:cNvPr>
          <p:cNvSpPr>
            <a:spLocks noGrp="1"/>
          </p:cNvSpPr>
          <p:nvPr>
            <p:ph type="body" sz="quarter" idx="14"/>
          </p:nvPr>
        </p:nvSpPr>
        <p:spPr>
          <a:xfrm>
            <a:off x="8782051" y="1667303"/>
            <a:ext cx="2930524" cy="3422988"/>
          </a:xfrm>
        </p:spPr>
        <p:txBody>
          <a:bodyPr/>
          <a:lstStyle/>
          <a:p>
            <a:r>
              <a:rPr lang="en-US" dirty="0">
                <a:solidFill>
                  <a:srgbClr val="005B7F"/>
                </a:solidFill>
              </a:rPr>
              <a:t>Rohde &amp; Schwarz test</a:t>
            </a:r>
          </a:p>
          <a:p>
            <a:pPr lvl="4">
              <a:lnSpc>
                <a:spcPct val="150000"/>
              </a:lnSpc>
              <a:buClr>
                <a:srgbClr val="669DB2"/>
              </a:buClr>
            </a:pPr>
            <a:r>
              <a:rPr lang="en-US" dirty="0"/>
              <a:t>Walking test</a:t>
            </a:r>
          </a:p>
          <a:p>
            <a:pPr lvl="4">
              <a:lnSpc>
                <a:spcPct val="150000"/>
              </a:lnSpc>
              <a:buClr>
                <a:srgbClr val="669DB2"/>
              </a:buClr>
            </a:pPr>
            <a:r>
              <a:rPr lang="en-US" dirty="0"/>
              <a:t>Around 10 minutes</a:t>
            </a:r>
          </a:p>
          <a:p>
            <a:pPr lvl="4">
              <a:lnSpc>
                <a:spcPct val="150000"/>
              </a:lnSpc>
              <a:buClr>
                <a:srgbClr val="669DB2"/>
              </a:buClr>
            </a:pPr>
            <a:r>
              <a:rPr lang="en-US" dirty="0"/>
              <a:t>Signal quality results</a:t>
            </a:r>
          </a:p>
          <a:p>
            <a:pPr lvl="4">
              <a:lnSpc>
                <a:spcPct val="150000"/>
              </a:lnSpc>
              <a:buClr>
                <a:srgbClr val="669DB2"/>
              </a:buClr>
            </a:pPr>
            <a:r>
              <a:rPr lang="en-US" dirty="0"/>
              <a:t>Poor network connection</a:t>
            </a:r>
          </a:p>
          <a:p>
            <a:pPr lvl="4">
              <a:lnSpc>
                <a:spcPct val="150000"/>
              </a:lnSpc>
              <a:buClr>
                <a:srgbClr val="669DB2"/>
              </a:buClr>
            </a:pPr>
            <a:r>
              <a:rPr lang="en-US" dirty="0"/>
              <a:t>Influence of containers, metals and machinery</a:t>
            </a:r>
          </a:p>
          <a:p>
            <a:pPr lvl="5">
              <a:lnSpc>
                <a:spcPct val="150000"/>
              </a:lnSpc>
            </a:pPr>
            <a:endParaRPr lang="en-US" dirty="0"/>
          </a:p>
          <a:p>
            <a:pPr lvl="5">
              <a:lnSpc>
                <a:spcPct val="150000"/>
              </a:lnSpc>
            </a:pPr>
            <a:endParaRPr lang="en-US" dirty="0"/>
          </a:p>
          <a:p>
            <a:pPr lvl="5">
              <a:lnSpc>
                <a:spcPct val="150000"/>
              </a:lnSpc>
            </a:pPr>
            <a:endParaRPr lang="en-US" dirty="0"/>
          </a:p>
        </p:txBody>
      </p:sp>
      <p:pic>
        <p:nvPicPr>
          <p:cNvPr id="4" name="Picture 3" descr="UFBA no Colégio da Polícia Militar – Dendezeiros, Bahia | Kids Save Lives  Brasil">
            <a:extLst>
              <a:ext uri="{FF2B5EF4-FFF2-40B4-BE49-F238E27FC236}">
                <a16:creationId xmlns:a16="http://schemas.microsoft.com/office/drawing/2014/main" id="{C8C0B382-44CC-03B0-CC87-4E0532A689C1}"/>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39978" t="24141" r="54"/>
          <a:stretch/>
        </p:blipFill>
        <p:spPr bwMode="auto">
          <a:xfrm>
            <a:off x="7340741" y="6288833"/>
            <a:ext cx="648073" cy="45253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LOGO UFBA | Brands of the World™ | Download vector logos and logotypes">
            <a:extLst>
              <a:ext uri="{FF2B5EF4-FFF2-40B4-BE49-F238E27FC236}">
                <a16:creationId xmlns:a16="http://schemas.microsoft.com/office/drawing/2014/main" id="{8B93F05C-990F-6C36-A913-44ADA0F47A9D}"/>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888088" y="6255617"/>
            <a:ext cx="480915" cy="480915"/>
          </a:xfrm>
          <a:prstGeom prst="rect">
            <a:avLst/>
          </a:prstGeom>
          <a:noFill/>
          <a:extLst>
            <a:ext uri="{909E8E84-426E-40DD-AFC4-6F175D3DCCD1}">
              <a14:hiddenFill xmlns:a14="http://schemas.microsoft.com/office/drawing/2010/main">
                <a:solidFill>
                  <a:srgbClr val="FFFFFF"/>
                </a:solidFill>
              </a14:hiddenFill>
            </a:ext>
          </a:extLst>
        </p:spPr>
      </p:pic>
      <p:sp>
        <p:nvSpPr>
          <p:cNvPr id="11" name="Fußzeilenplatzhalter 3">
            <a:extLst>
              <a:ext uri="{FF2B5EF4-FFF2-40B4-BE49-F238E27FC236}">
                <a16:creationId xmlns:a16="http://schemas.microsoft.com/office/drawing/2014/main" id="{B73B8056-F9EA-86B3-BFB3-7F4A817F87DA}"/>
              </a:ext>
            </a:extLst>
          </p:cNvPr>
          <p:cNvSpPr txBox="1">
            <a:spLocks/>
          </p:cNvSpPr>
          <p:nvPr/>
        </p:nvSpPr>
        <p:spPr bwMode="gray">
          <a:xfrm>
            <a:off x="2921422" y="6444043"/>
            <a:ext cx="2952000" cy="123111"/>
          </a:xfrm>
          <a:prstGeom prst="rect">
            <a:avLst/>
          </a:prstGeom>
        </p:spPr>
        <p:txBody>
          <a:bodyPr vert="horz" lIns="0" tIns="0" rIns="0" bIns="0" rtlCol="0">
            <a:spAutoFit/>
          </a:bodyPr>
          <a:lstStyle>
            <a:lvl1pPr marL="0" indent="0" algn="l" defTabSz="914400" rtl="0" eaLnBrk="1" latinLnBrk="0" hangingPunct="1">
              <a:lnSpc>
                <a:spcPct val="110000"/>
              </a:lnSpc>
              <a:spcBef>
                <a:spcPts val="0"/>
              </a:spcBef>
              <a:spcAft>
                <a:spcPts val="1900"/>
              </a:spcAft>
              <a:buFont typeface="Arial" panose="020B0604020202020204" pitchFamily="34" charset="0"/>
              <a:buNone/>
              <a:defRPr sz="2000" b="0" kern="1200">
                <a:solidFill>
                  <a:schemeClr val="accent2"/>
                </a:solidFill>
                <a:latin typeface="+mn-lt"/>
                <a:ea typeface="+mn-ea"/>
                <a:cs typeface="+mn-cs"/>
              </a:defRPr>
            </a:lvl1pPr>
            <a:lvl2pPr marL="0" indent="0" algn="l" defTabSz="914400" rtl="0" eaLnBrk="1" latinLnBrk="0" hangingPunct="1">
              <a:lnSpc>
                <a:spcPct val="110000"/>
              </a:lnSpc>
              <a:spcBef>
                <a:spcPts val="0"/>
              </a:spcBef>
              <a:spcAft>
                <a:spcPts val="1900"/>
              </a:spcAft>
              <a:buFont typeface="Arial" panose="020B0604020202020204" pitchFamily="34" charset="0"/>
              <a:buNone/>
              <a:defRPr sz="1400" kern="1200">
                <a:solidFill>
                  <a:schemeClr val="tx1"/>
                </a:solidFill>
                <a:latin typeface="+mn-lt"/>
                <a:ea typeface="+mn-ea"/>
                <a:cs typeface="+mn-cs"/>
              </a:defRPr>
            </a:lvl2pPr>
            <a:lvl3pPr marL="0" indent="0" algn="l" defTabSz="914400" rtl="0" eaLnBrk="1" latinLnBrk="0" hangingPunct="1">
              <a:lnSpc>
                <a:spcPct val="110000"/>
              </a:lnSpc>
              <a:spcBef>
                <a:spcPts val="0"/>
              </a:spcBef>
              <a:buFont typeface="Arial" panose="020B0604020202020204" pitchFamily="34" charset="0"/>
              <a:buNone/>
              <a:defRPr sz="1400" b="0" kern="1200">
                <a:solidFill>
                  <a:schemeClr val="tx1"/>
                </a:solidFill>
                <a:latin typeface="+mj-lt"/>
                <a:ea typeface="+mn-ea"/>
                <a:cs typeface="+mn-cs"/>
              </a:defRPr>
            </a:lvl3pPr>
            <a:lvl4pPr marL="180000" indent="-180000" algn="l" defTabSz="914400" rtl="0" eaLnBrk="1" latinLnBrk="0" hangingPunct="1">
              <a:lnSpc>
                <a:spcPct val="110000"/>
              </a:lnSpc>
              <a:spcBef>
                <a:spcPts val="0"/>
              </a:spcBef>
              <a:buClr>
                <a:schemeClr val="accent1"/>
              </a:buClr>
              <a:buFont typeface="Wingdings" panose="05000000000000000000" pitchFamily="2" charset="2"/>
              <a:buChar char="§"/>
              <a:defRPr sz="1400" kern="1200">
                <a:solidFill>
                  <a:schemeClr val="tx1"/>
                </a:solidFill>
                <a:latin typeface="+mn-lt"/>
                <a:ea typeface="+mn-ea"/>
                <a:cs typeface="+mn-cs"/>
              </a:defRPr>
            </a:lvl4pPr>
            <a:lvl5pPr marL="36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5pPr>
            <a:lvl6pPr marL="54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6pPr>
            <a:lvl7pPr marL="216000" indent="-216000" algn="l" defTabSz="914400" rtl="0" eaLnBrk="1" latinLnBrk="0" hangingPunct="1">
              <a:lnSpc>
                <a:spcPct val="110000"/>
              </a:lnSpc>
              <a:spcBef>
                <a:spcPts val="0"/>
              </a:spcBef>
              <a:buClr>
                <a:schemeClr val="accent1"/>
              </a:buClr>
              <a:buFont typeface="+mj-lt"/>
              <a:buAutoNum type="arabicPeriod"/>
              <a:defRPr sz="1400" kern="1200">
                <a:solidFill>
                  <a:schemeClr val="tx1"/>
                </a:solidFill>
                <a:latin typeface="+mn-lt"/>
                <a:ea typeface="+mn-ea"/>
                <a:cs typeface="+mn-cs"/>
              </a:defRPr>
            </a:lvl7pPr>
            <a:lvl8pPr marL="432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8pPr>
            <a:lvl9pPr marL="648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9pPr>
          </a:lstStyle>
          <a:p>
            <a:pPr>
              <a:lnSpc>
                <a:spcPct val="100000"/>
              </a:lnSpc>
              <a:spcAft>
                <a:spcPts val="0"/>
              </a:spcAft>
              <a:buFontTx/>
              <a:buNone/>
              <a:defRPr/>
            </a:pPr>
            <a:r>
              <a:rPr lang="de-DE" sz="800">
                <a:solidFill>
                  <a:prstClr val="black"/>
                </a:solidFill>
                <a:latin typeface="Frutiger LT Com 45 Light"/>
              </a:rPr>
              <a:t>© Fraunhofer IPT/WZL der RWTH Aachen</a:t>
            </a:r>
            <a:endParaRPr lang="de-DE" sz="800" dirty="0">
              <a:solidFill>
                <a:prstClr val="black"/>
              </a:solidFill>
              <a:latin typeface="Frutiger LT Com 45 Light"/>
            </a:endParaRPr>
          </a:p>
        </p:txBody>
      </p:sp>
      <p:sp>
        <p:nvSpPr>
          <p:cNvPr id="12" name="Datumsplatzhalter 2">
            <a:extLst>
              <a:ext uri="{FF2B5EF4-FFF2-40B4-BE49-F238E27FC236}">
                <a16:creationId xmlns:a16="http://schemas.microsoft.com/office/drawing/2014/main" id="{16434D54-EF41-AFE2-4C23-92DB85D42F39}"/>
              </a:ext>
            </a:extLst>
          </p:cNvPr>
          <p:cNvSpPr txBox="1">
            <a:spLocks/>
          </p:cNvSpPr>
          <p:nvPr/>
        </p:nvSpPr>
        <p:spPr>
          <a:xfrm>
            <a:off x="1972034" y="6155530"/>
            <a:ext cx="929549" cy="702469"/>
          </a:xfrm>
          <a:prstGeom prst="rect">
            <a:avLst/>
          </a:prstGeom>
        </p:spPr>
        <p:txBody>
          <a:bodyPr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sz="800" dirty="0">
                <a:solidFill>
                  <a:prstClr val="black"/>
                </a:solidFill>
                <a:highlight>
                  <a:srgbClr val="FFFFFF"/>
                </a:highlight>
                <a:latin typeface="Frutiger LT Com 45 Light"/>
              </a:rPr>
              <a:t>10.07.2023</a:t>
            </a:r>
            <a:endParaRPr lang="de-DE" sz="800" dirty="0">
              <a:solidFill>
                <a:prstClr val="black"/>
              </a:solidFill>
              <a:highlight>
                <a:srgbClr val="FFFFFF"/>
              </a:highlight>
              <a:latin typeface="Frutiger LT Com 45 Light"/>
            </a:endParaRPr>
          </a:p>
        </p:txBody>
      </p:sp>
      <p:sp>
        <p:nvSpPr>
          <p:cNvPr id="15" name="Slide Number Placeholder 13">
            <a:extLst>
              <a:ext uri="{FF2B5EF4-FFF2-40B4-BE49-F238E27FC236}">
                <a16:creationId xmlns:a16="http://schemas.microsoft.com/office/drawing/2014/main" id="{8820164B-5201-8E2C-EB2D-3E4667158C86}"/>
              </a:ext>
            </a:extLst>
          </p:cNvPr>
          <p:cNvSpPr>
            <a:spLocks noGrp="1"/>
          </p:cNvSpPr>
          <p:nvPr>
            <p:ph type="sldNum" sz="quarter" idx="4"/>
          </p:nvPr>
        </p:nvSpPr>
        <p:spPr>
          <a:xfrm>
            <a:off x="656276" y="6446123"/>
            <a:ext cx="408932" cy="123112"/>
          </a:xfrm>
        </p:spPr>
        <p:txBody>
          <a:bodyPr/>
          <a:lstStyle/>
          <a:p>
            <a:fld id="{3D81EE41-304C-41C3-8185-350F2275D756}" type="slidenum">
              <a:rPr lang="de-DE" sz="800" smtClean="0"/>
              <a:pPr/>
              <a:t>34</a:t>
            </a:fld>
            <a:r>
              <a:rPr lang="de-DE" sz="800" dirty="0"/>
              <a:t> </a:t>
            </a:r>
          </a:p>
        </p:txBody>
      </p:sp>
    </p:spTree>
    <p:extLst>
      <p:ext uri="{BB962C8B-B14F-4D97-AF65-F5344CB8AC3E}">
        <p14:creationId xmlns:p14="http://schemas.microsoft.com/office/powerpoint/2010/main" val="85984986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Objekt 8" hidden="1">
            <a:extLst>
              <a:ext uri="{FF2B5EF4-FFF2-40B4-BE49-F238E27FC236}">
                <a16:creationId xmlns:a16="http://schemas.microsoft.com/office/drawing/2014/main" id="{A96D7F38-C5AE-4FFA-AC9F-DDD63839CE59}"/>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344" imgH="345" progId="TCLayout.ActiveDocument.1">
                  <p:embed/>
                </p:oleObj>
              </mc:Choice>
              <mc:Fallback>
                <p:oleObj name="think-cell Folie" r:id="rId4" imgW="344" imgH="345" progId="TCLayout.ActiveDocument.1">
                  <p:embed/>
                  <p:pic>
                    <p:nvPicPr>
                      <p:cNvPr id="9" name="Objekt 8" hidden="1">
                        <a:extLst>
                          <a:ext uri="{FF2B5EF4-FFF2-40B4-BE49-F238E27FC236}">
                            <a16:creationId xmlns:a16="http://schemas.microsoft.com/office/drawing/2014/main" id="{A96D7F38-C5AE-4FFA-AC9F-DDD63839CE59}"/>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7" name="Titel 6">
            <a:extLst>
              <a:ext uri="{FF2B5EF4-FFF2-40B4-BE49-F238E27FC236}">
                <a16:creationId xmlns:a16="http://schemas.microsoft.com/office/drawing/2014/main" id="{22464388-2ECA-4EEA-8E18-9F2C9F7BAE36}"/>
              </a:ext>
            </a:extLst>
          </p:cNvPr>
          <p:cNvSpPr>
            <a:spLocks noGrp="1"/>
          </p:cNvSpPr>
          <p:nvPr>
            <p:ph type="title"/>
          </p:nvPr>
        </p:nvSpPr>
        <p:spPr/>
        <p:txBody>
          <a:bodyPr/>
          <a:lstStyle/>
          <a:p>
            <a:r>
              <a:rPr lang="de-DE" dirty="0" err="1"/>
              <a:t>Measurements</a:t>
            </a:r>
            <a:endParaRPr lang="de-DE" dirty="0"/>
          </a:p>
        </p:txBody>
      </p:sp>
      <p:sp>
        <p:nvSpPr>
          <p:cNvPr id="6" name="Textplatzhalter 5">
            <a:extLst>
              <a:ext uri="{FF2B5EF4-FFF2-40B4-BE49-F238E27FC236}">
                <a16:creationId xmlns:a16="http://schemas.microsoft.com/office/drawing/2014/main" id="{9C5B0A39-39BD-4860-A01A-03444D0D13F5}"/>
              </a:ext>
            </a:extLst>
          </p:cNvPr>
          <p:cNvSpPr>
            <a:spLocks noGrp="1"/>
          </p:cNvSpPr>
          <p:nvPr>
            <p:ph type="body" sz="quarter" idx="13"/>
          </p:nvPr>
        </p:nvSpPr>
        <p:spPr/>
        <p:txBody>
          <a:bodyPr/>
          <a:lstStyle/>
          <a:p>
            <a:r>
              <a:rPr lang="de-DE" dirty="0">
                <a:solidFill>
                  <a:srgbClr val="669DB2"/>
                </a:solidFill>
              </a:rPr>
              <a:t>Construction Site</a:t>
            </a:r>
            <a:endParaRPr lang="en-US" dirty="0">
              <a:solidFill>
                <a:srgbClr val="669DB2"/>
              </a:solidFill>
            </a:endParaRPr>
          </a:p>
        </p:txBody>
      </p:sp>
      <p:sp>
        <p:nvSpPr>
          <p:cNvPr id="5" name="Textplatzhalter 6">
            <a:extLst>
              <a:ext uri="{FF2B5EF4-FFF2-40B4-BE49-F238E27FC236}">
                <a16:creationId xmlns:a16="http://schemas.microsoft.com/office/drawing/2014/main" id="{42BE97A4-9C0B-F509-6AFC-5ACEB52D8775}"/>
              </a:ext>
            </a:extLst>
          </p:cNvPr>
          <p:cNvSpPr txBox="1">
            <a:spLocks/>
          </p:cNvSpPr>
          <p:nvPr/>
        </p:nvSpPr>
        <p:spPr bwMode="gray">
          <a:xfrm>
            <a:off x="2369975" y="1479987"/>
            <a:ext cx="7287208" cy="4416959"/>
          </a:xfrm>
          <a:prstGeom prst="rect">
            <a:avLst/>
          </a:prstGeom>
          <a:solidFill>
            <a:srgbClr val="E5EEF2"/>
          </a:solidFill>
        </p:spPr>
        <p:txBody>
          <a:bodyPr lIns="144000" tIns="144000" rIns="144000" bIns="144000" numCol="1" spcCol="360000">
            <a:noAutofit/>
          </a:bodyPr>
          <a:lstStyle>
            <a:lvl1pPr marL="0" indent="0" algn="l" defTabSz="914400" rtl="0" eaLnBrk="1" latinLnBrk="0" hangingPunct="1">
              <a:lnSpc>
                <a:spcPts val="1960"/>
              </a:lnSpc>
              <a:spcBef>
                <a:spcPts val="0"/>
              </a:spcBef>
              <a:spcAft>
                <a:spcPts val="0"/>
              </a:spcAft>
              <a:buFont typeface="Arial" panose="020B0604020202020204" pitchFamily="34" charset="0"/>
              <a:buNone/>
              <a:defRPr sz="1600" b="0" kern="1200">
                <a:solidFill>
                  <a:schemeClr val="bg1"/>
                </a:solidFill>
                <a:latin typeface="+mj-lt"/>
                <a:ea typeface="+mn-ea"/>
                <a:cs typeface="+mn-cs"/>
              </a:defRPr>
            </a:lvl1pPr>
            <a:lvl2pPr marL="0" indent="0" algn="l" defTabSz="914400" rtl="0" eaLnBrk="1" latinLnBrk="0" hangingPunct="1">
              <a:lnSpc>
                <a:spcPts val="1960"/>
              </a:lnSpc>
              <a:spcBef>
                <a:spcPts val="0"/>
              </a:spcBef>
              <a:spcAft>
                <a:spcPts val="0"/>
              </a:spcAft>
              <a:buFont typeface="Arial" panose="020B0604020202020204" pitchFamily="34" charset="0"/>
              <a:buNone/>
              <a:defRPr sz="2080" b="0" kern="1200">
                <a:solidFill>
                  <a:schemeClr val="bg1"/>
                </a:solidFill>
                <a:latin typeface="Frutiger LT Com 75 Black" panose="020B0A03040504030204" pitchFamily="34" charset="0"/>
                <a:ea typeface="+mn-ea"/>
                <a:cs typeface="+mn-cs"/>
              </a:defRPr>
            </a:lvl2pPr>
            <a:lvl3pPr marL="0" indent="0" algn="l" defTabSz="914400" rtl="0" eaLnBrk="1" latinLnBrk="0" hangingPunct="1">
              <a:lnSpc>
                <a:spcPts val="1960"/>
              </a:lnSpc>
              <a:spcBef>
                <a:spcPts val="0"/>
              </a:spcBef>
              <a:buFont typeface="Arial" panose="020B0604020202020204" pitchFamily="34" charset="0"/>
              <a:buNone/>
              <a:defRPr sz="1400" b="0" kern="1200">
                <a:solidFill>
                  <a:schemeClr val="bg1"/>
                </a:solidFill>
                <a:latin typeface="+mj-lt"/>
                <a:ea typeface="+mn-ea"/>
                <a:cs typeface="+mn-cs"/>
              </a:defRPr>
            </a:lvl3pPr>
            <a:lvl4pPr marL="180000" indent="-180000" algn="l" defTabSz="914400" rtl="0" eaLnBrk="1" latinLnBrk="0" hangingPunct="1">
              <a:lnSpc>
                <a:spcPts val="1960"/>
              </a:lnSpc>
              <a:spcBef>
                <a:spcPts val="0"/>
              </a:spcBef>
              <a:buClr>
                <a:schemeClr val="bg1"/>
              </a:buClr>
              <a:buFont typeface="Wingdings" panose="05000000000000000000" pitchFamily="2" charset="2"/>
              <a:buChar char="§"/>
              <a:defRPr sz="1400" kern="1200">
                <a:solidFill>
                  <a:schemeClr val="bg1"/>
                </a:solidFill>
                <a:latin typeface="+mn-lt"/>
                <a:ea typeface="+mn-ea"/>
                <a:cs typeface="+mn-cs"/>
              </a:defRPr>
            </a:lvl4pPr>
            <a:lvl5pPr marL="360000" indent="-180000" algn="l" defTabSz="914400" rtl="0" eaLnBrk="1" latinLnBrk="0" hangingPunct="1">
              <a:lnSpc>
                <a:spcPts val="1960"/>
              </a:lnSpc>
              <a:spcBef>
                <a:spcPts val="0"/>
              </a:spcBef>
              <a:buClr>
                <a:schemeClr val="bg1"/>
              </a:buClr>
              <a:buFont typeface="Wingdings" panose="05000000000000000000" pitchFamily="2" charset="2"/>
              <a:buChar char="§"/>
              <a:defRPr sz="1400" kern="1200">
                <a:solidFill>
                  <a:schemeClr val="bg1"/>
                </a:solidFill>
                <a:latin typeface="+mn-lt"/>
                <a:ea typeface="+mn-ea"/>
                <a:cs typeface="+mn-cs"/>
              </a:defRPr>
            </a:lvl5pPr>
            <a:lvl6pPr marL="540000" indent="-180000" algn="l" defTabSz="914400" rtl="0" eaLnBrk="1" latinLnBrk="0" hangingPunct="1">
              <a:lnSpc>
                <a:spcPts val="1960"/>
              </a:lnSpc>
              <a:spcBef>
                <a:spcPts val="0"/>
              </a:spcBef>
              <a:buClr>
                <a:schemeClr val="bg1"/>
              </a:buClr>
              <a:buFont typeface="Wingdings" panose="05000000000000000000" pitchFamily="2" charset="2"/>
              <a:buChar char="§"/>
              <a:defRPr sz="1400" kern="1200">
                <a:solidFill>
                  <a:schemeClr val="bg1"/>
                </a:solidFill>
                <a:latin typeface="+mn-lt"/>
                <a:ea typeface="+mn-ea"/>
                <a:cs typeface="+mn-cs"/>
              </a:defRPr>
            </a:lvl6pPr>
            <a:lvl7pPr marL="216000" indent="-216000" algn="l" defTabSz="914400" rtl="0" eaLnBrk="1" latinLnBrk="0" hangingPunct="1">
              <a:lnSpc>
                <a:spcPts val="1960"/>
              </a:lnSpc>
              <a:spcBef>
                <a:spcPts val="0"/>
              </a:spcBef>
              <a:buClr>
                <a:schemeClr val="bg1"/>
              </a:buClr>
              <a:buFont typeface="+mj-lt"/>
              <a:buAutoNum type="arabicPeriod"/>
              <a:defRPr sz="1400" kern="1200">
                <a:solidFill>
                  <a:schemeClr val="bg1"/>
                </a:solidFill>
                <a:latin typeface="+mn-lt"/>
                <a:ea typeface="+mn-ea"/>
                <a:cs typeface="+mn-cs"/>
              </a:defRPr>
            </a:lvl7pPr>
            <a:lvl8pPr marL="432000" indent="-216000" algn="l" defTabSz="914400" rtl="0" eaLnBrk="1" latinLnBrk="0" hangingPunct="1">
              <a:lnSpc>
                <a:spcPts val="1960"/>
              </a:lnSpc>
              <a:spcBef>
                <a:spcPts val="0"/>
              </a:spcBef>
              <a:buClr>
                <a:schemeClr val="bg1"/>
              </a:buClr>
              <a:buFont typeface="+mj-lt"/>
              <a:buAutoNum type="arabicPeriod"/>
              <a:defRPr sz="1400" kern="1200">
                <a:solidFill>
                  <a:schemeClr val="bg1"/>
                </a:solidFill>
                <a:latin typeface="+mn-lt"/>
                <a:ea typeface="+mn-ea"/>
                <a:cs typeface="+mn-cs"/>
              </a:defRPr>
            </a:lvl8pPr>
            <a:lvl9pPr marL="648000" indent="-216000" algn="l" defTabSz="914400" rtl="0" eaLnBrk="1" latinLnBrk="0" hangingPunct="1">
              <a:lnSpc>
                <a:spcPts val="1960"/>
              </a:lnSpc>
              <a:spcBef>
                <a:spcPts val="0"/>
              </a:spcBef>
              <a:buClr>
                <a:schemeClr val="bg1"/>
              </a:buClr>
              <a:buFont typeface="+mj-lt"/>
              <a:buAutoNum type="arabicPeriod"/>
              <a:defRPr sz="1400" kern="1200">
                <a:solidFill>
                  <a:schemeClr val="bg1"/>
                </a:solidFill>
                <a:latin typeface="+mn-lt"/>
                <a:ea typeface="+mn-ea"/>
                <a:cs typeface="+mn-cs"/>
              </a:defRPr>
            </a:lvl9pPr>
          </a:lstStyle>
          <a:p>
            <a:endParaRPr lang="de-DE" dirty="0">
              <a:solidFill>
                <a:schemeClr val="accent2"/>
              </a:solidFill>
            </a:endParaRPr>
          </a:p>
        </p:txBody>
      </p:sp>
      <p:pic>
        <p:nvPicPr>
          <p:cNvPr id="10" name="Picture 9">
            <a:extLst>
              <a:ext uri="{FF2B5EF4-FFF2-40B4-BE49-F238E27FC236}">
                <a16:creationId xmlns:a16="http://schemas.microsoft.com/office/drawing/2014/main" id="{8EA51B23-9B98-734D-7660-92B01055608C}"/>
              </a:ext>
            </a:extLst>
          </p:cNvPr>
          <p:cNvPicPr>
            <a:picLocks noChangeAspect="1"/>
          </p:cNvPicPr>
          <p:nvPr/>
        </p:nvPicPr>
        <p:blipFill>
          <a:blip r:embed="rId6"/>
          <a:stretch>
            <a:fillRect/>
          </a:stretch>
        </p:blipFill>
        <p:spPr>
          <a:xfrm>
            <a:off x="2646335" y="1698027"/>
            <a:ext cx="6734488" cy="3969950"/>
          </a:xfrm>
          <a:prstGeom prst="rect">
            <a:avLst/>
          </a:prstGeom>
        </p:spPr>
      </p:pic>
      <p:pic>
        <p:nvPicPr>
          <p:cNvPr id="3" name="Picture 2" descr="UFBA no Colégio da Polícia Militar – Dendezeiros, Bahia | Kids Save Lives  Brasil">
            <a:extLst>
              <a:ext uri="{FF2B5EF4-FFF2-40B4-BE49-F238E27FC236}">
                <a16:creationId xmlns:a16="http://schemas.microsoft.com/office/drawing/2014/main" id="{D02EAC4F-79EC-524B-9F65-735D9B0FC3DD}"/>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39978" t="24141" r="54"/>
          <a:stretch/>
        </p:blipFill>
        <p:spPr bwMode="auto">
          <a:xfrm>
            <a:off x="7340741" y="6288833"/>
            <a:ext cx="648073" cy="45253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LOGO UFBA | Brands of the World™ | Download vector logos and logotypes">
            <a:extLst>
              <a:ext uri="{FF2B5EF4-FFF2-40B4-BE49-F238E27FC236}">
                <a16:creationId xmlns:a16="http://schemas.microsoft.com/office/drawing/2014/main" id="{0A101E82-2BBD-085A-FC0B-F8E4B1BD4484}"/>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888088" y="6255617"/>
            <a:ext cx="480915" cy="480915"/>
          </a:xfrm>
          <a:prstGeom prst="rect">
            <a:avLst/>
          </a:prstGeom>
          <a:noFill/>
          <a:extLst>
            <a:ext uri="{909E8E84-426E-40DD-AFC4-6F175D3DCCD1}">
              <a14:hiddenFill xmlns:a14="http://schemas.microsoft.com/office/drawing/2010/main">
                <a:solidFill>
                  <a:srgbClr val="FFFFFF"/>
                </a:solidFill>
              </a14:hiddenFill>
            </a:ext>
          </a:extLst>
        </p:spPr>
      </p:pic>
      <p:sp>
        <p:nvSpPr>
          <p:cNvPr id="8" name="Fußzeilenplatzhalter 3">
            <a:extLst>
              <a:ext uri="{FF2B5EF4-FFF2-40B4-BE49-F238E27FC236}">
                <a16:creationId xmlns:a16="http://schemas.microsoft.com/office/drawing/2014/main" id="{CCBE1BE5-686A-0174-46AF-F462F6245ED0}"/>
              </a:ext>
            </a:extLst>
          </p:cNvPr>
          <p:cNvSpPr txBox="1">
            <a:spLocks/>
          </p:cNvSpPr>
          <p:nvPr/>
        </p:nvSpPr>
        <p:spPr bwMode="gray">
          <a:xfrm>
            <a:off x="2921422" y="6444043"/>
            <a:ext cx="2952000" cy="123111"/>
          </a:xfrm>
          <a:prstGeom prst="rect">
            <a:avLst/>
          </a:prstGeom>
        </p:spPr>
        <p:txBody>
          <a:bodyPr vert="horz" lIns="0" tIns="0" rIns="0" bIns="0" rtlCol="0">
            <a:spAutoFit/>
          </a:bodyPr>
          <a:lstStyle>
            <a:lvl1pPr marL="0" indent="0" algn="l" defTabSz="914400" rtl="0" eaLnBrk="1" latinLnBrk="0" hangingPunct="1">
              <a:lnSpc>
                <a:spcPct val="110000"/>
              </a:lnSpc>
              <a:spcBef>
                <a:spcPts val="0"/>
              </a:spcBef>
              <a:spcAft>
                <a:spcPts val="1900"/>
              </a:spcAft>
              <a:buFont typeface="Arial" panose="020B0604020202020204" pitchFamily="34" charset="0"/>
              <a:buNone/>
              <a:defRPr sz="2000" b="0" kern="1200">
                <a:solidFill>
                  <a:schemeClr val="accent2"/>
                </a:solidFill>
                <a:latin typeface="+mn-lt"/>
                <a:ea typeface="+mn-ea"/>
                <a:cs typeface="+mn-cs"/>
              </a:defRPr>
            </a:lvl1pPr>
            <a:lvl2pPr marL="0" indent="0" algn="l" defTabSz="914400" rtl="0" eaLnBrk="1" latinLnBrk="0" hangingPunct="1">
              <a:lnSpc>
                <a:spcPct val="110000"/>
              </a:lnSpc>
              <a:spcBef>
                <a:spcPts val="0"/>
              </a:spcBef>
              <a:spcAft>
                <a:spcPts val="1900"/>
              </a:spcAft>
              <a:buFont typeface="Arial" panose="020B0604020202020204" pitchFamily="34" charset="0"/>
              <a:buNone/>
              <a:defRPr sz="1400" kern="1200">
                <a:solidFill>
                  <a:schemeClr val="tx1"/>
                </a:solidFill>
                <a:latin typeface="+mn-lt"/>
                <a:ea typeface="+mn-ea"/>
                <a:cs typeface="+mn-cs"/>
              </a:defRPr>
            </a:lvl2pPr>
            <a:lvl3pPr marL="0" indent="0" algn="l" defTabSz="914400" rtl="0" eaLnBrk="1" latinLnBrk="0" hangingPunct="1">
              <a:lnSpc>
                <a:spcPct val="110000"/>
              </a:lnSpc>
              <a:spcBef>
                <a:spcPts val="0"/>
              </a:spcBef>
              <a:buFont typeface="Arial" panose="020B0604020202020204" pitchFamily="34" charset="0"/>
              <a:buNone/>
              <a:defRPr sz="1400" b="0" kern="1200">
                <a:solidFill>
                  <a:schemeClr val="tx1"/>
                </a:solidFill>
                <a:latin typeface="+mj-lt"/>
                <a:ea typeface="+mn-ea"/>
                <a:cs typeface="+mn-cs"/>
              </a:defRPr>
            </a:lvl3pPr>
            <a:lvl4pPr marL="180000" indent="-180000" algn="l" defTabSz="914400" rtl="0" eaLnBrk="1" latinLnBrk="0" hangingPunct="1">
              <a:lnSpc>
                <a:spcPct val="110000"/>
              </a:lnSpc>
              <a:spcBef>
                <a:spcPts val="0"/>
              </a:spcBef>
              <a:buClr>
                <a:schemeClr val="accent1"/>
              </a:buClr>
              <a:buFont typeface="Wingdings" panose="05000000000000000000" pitchFamily="2" charset="2"/>
              <a:buChar char="§"/>
              <a:defRPr sz="1400" kern="1200">
                <a:solidFill>
                  <a:schemeClr val="tx1"/>
                </a:solidFill>
                <a:latin typeface="+mn-lt"/>
                <a:ea typeface="+mn-ea"/>
                <a:cs typeface="+mn-cs"/>
              </a:defRPr>
            </a:lvl4pPr>
            <a:lvl5pPr marL="36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5pPr>
            <a:lvl6pPr marL="54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6pPr>
            <a:lvl7pPr marL="216000" indent="-216000" algn="l" defTabSz="914400" rtl="0" eaLnBrk="1" latinLnBrk="0" hangingPunct="1">
              <a:lnSpc>
                <a:spcPct val="110000"/>
              </a:lnSpc>
              <a:spcBef>
                <a:spcPts val="0"/>
              </a:spcBef>
              <a:buClr>
                <a:schemeClr val="accent1"/>
              </a:buClr>
              <a:buFont typeface="+mj-lt"/>
              <a:buAutoNum type="arabicPeriod"/>
              <a:defRPr sz="1400" kern="1200">
                <a:solidFill>
                  <a:schemeClr val="tx1"/>
                </a:solidFill>
                <a:latin typeface="+mn-lt"/>
                <a:ea typeface="+mn-ea"/>
                <a:cs typeface="+mn-cs"/>
              </a:defRPr>
            </a:lvl7pPr>
            <a:lvl8pPr marL="432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8pPr>
            <a:lvl9pPr marL="648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9pPr>
          </a:lstStyle>
          <a:p>
            <a:pPr>
              <a:lnSpc>
                <a:spcPct val="100000"/>
              </a:lnSpc>
              <a:spcAft>
                <a:spcPts val="0"/>
              </a:spcAft>
              <a:buFontTx/>
              <a:buNone/>
              <a:defRPr/>
            </a:pPr>
            <a:r>
              <a:rPr lang="de-DE" sz="800">
                <a:solidFill>
                  <a:prstClr val="black"/>
                </a:solidFill>
                <a:latin typeface="Frutiger LT Com 45 Light"/>
              </a:rPr>
              <a:t>© Fraunhofer IPT/WZL der RWTH Aachen</a:t>
            </a:r>
            <a:endParaRPr lang="de-DE" sz="800" dirty="0">
              <a:solidFill>
                <a:prstClr val="black"/>
              </a:solidFill>
              <a:latin typeface="Frutiger LT Com 45 Light"/>
            </a:endParaRPr>
          </a:p>
        </p:txBody>
      </p:sp>
      <p:sp>
        <p:nvSpPr>
          <p:cNvPr id="11" name="Datumsplatzhalter 2">
            <a:extLst>
              <a:ext uri="{FF2B5EF4-FFF2-40B4-BE49-F238E27FC236}">
                <a16:creationId xmlns:a16="http://schemas.microsoft.com/office/drawing/2014/main" id="{7EBE6027-BA50-68AF-3668-68DD1D9BBF4C}"/>
              </a:ext>
            </a:extLst>
          </p:cNvPr>
          <p:cNvSpPr txBox="1">
            <a:spLocks/>
          </p:cNvSpPr>
          <p:nvPr/>
        </p:nvSpPr>
        <p:spPr>
          <a:xfrm>
            <a:off x="1972034" y="6155530"/>
            <a:ext cx="929549" cy="702469"/>
          </a:xfrm>
          <a:prstGeom prst="rect">
            <a:avLst/>
          </a:prstGeom>
        </p:spPr>
        <p:txBody>
          <a:bodyPr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sz="800" dirty="0">
                <a:solidFill>
                  <a:prstClr val="black"/>
                </a:solidFill>
                <a:highlight>
                  <a:srgbClr val="FFFFFF"/>
                </a:highlight>
                <a:latin typeface="Frutiger LT Com 45 Light"/>
              </a:rPr>
              <a:t>10.07.2023</a:t>
            </a:r>
            <a:endParaRPr lang="de-DE" sz="800" dirty="0">
              <a:solidFill>
                <a:prstClr val="black"/>
              </a:solidFill>
              <a:highlight>
                <a:srgbClr val="FFFFFF"/>
              </a:highlight>
              <a:latin typeface="Frutiger LT Com 45 Light"/>
            </a:endParaRPr>
          </a:p>
        </p:txBody>
      </p:sp>
      <p:sp>
        <p:nvSpPr>
          <p:cNvPr id="16" name="Slide Number Placeholder 13">
            <a:extLst>
              <a:ext uri="{FF2B5EF4-FFF2-40B4-BE49-F238E27FC236}">
                <a16:creationId xmlns:a16="http://schemas.microsoft.com/office/drawing/2014/main" id="{56255063-5ABA-0500-1070-99DFA908AECA}"/>
              </a:ext>
            </a:extLst>
          </p:cNvPr>
          <p:cNvSpPr>
            <a:spLocks noGrp="1"/>
          </p:cNvSpPr>
          <p:nvPr>
            <p:ph type="sldNum" sz="quarter" idx="4"/>
          </p:nvPr>
        </p:nvSpPr>
        <p:spPr>
          <a:xfrm>
            <a:off x="656276" y="6446123"/>
            <a:ext cx="408932" cy="123112"/>
          </a:xfrm>
        </p:spPr>
        <p:txBody>
          <a:bodyPr/>
          <a:lstStyle/>
          <a:p>
            <a:fld id="{3D81EE41-304C-41C3-8185-350F2275D756}" type="slidenum">
              <a:rPr lang="de-DE" sz="800" smtClean="0"/>
              <a:pPr/>
              <a:t>35</a:t>
            </a:fld>
            <a:r>
              <a:rPr lang="de-DE" sz="800" dirty="0"/>
              <a:t> </a:t>
            </a:r>
          </a:p>
        </p:txBody>
      </p:sp>
      <p:sp>
        <p:nvSpPr>
          <p:cNvPr id="17" name="Textplatzhalter 14">
            <a:extLst>
              <a:ext uri="{FF2B5EF4-FFF2-40B4-BE49-F238E27FC236}">
                <a16:creationId xmlns:a16="http://schemas.microsoft.com/office/drawing/2014/main" id="{645F0E4C-67BF-E98B-43ED-EBF49DE5667D}"/>
              </a:ext>
            </a:extLst>
          </p:cNvPr>
          <p:cNvSpPr>
            <a:spLocks noGrp="1"/>
          </p:cNvSpPr>
          <p:nvPr>
            <p:ph type="body" sz="quarter" idx="14"/>
          </p:nvPr>
        </p:nvSpPr>
        <p:spPr>
          <a:xfrm>
            <a:off x="2369975" y="1482561"/>
            <a:ext cx="7287208" cy="191399"/>
          </a:xfrm>
        </p:spPr>
        <p:txBody>
          <a:bodyPr/>
          <a:lstStyle/>
          <a:p>
            <a:pPr algn="ctr"/>
            <a:r>
              <a:rPr lang="de-DE" sz="1200" dirty="0">
                <a:solidFill>
                  <a:srgbClr val="005B7F"/>
                </a:solidFill>
              </a:rPr>
              <a:t>Signal Quality x Time</a:t>
            </a:r>
            <a:endParaRPr lang="de-DE" sz="1200" dirty="0"/>
          </a:p>
        </p:txBody>
      </p:sp>
      <p:grpSp>
        <p:nvGrpSpPr>
          <p:cNvPr id="53" name="Grupo 52"/>
          <p:cNvGrpSpPr/>
          <p:nvPr/>
        </p:nvGrpSpPr>
        <p:grpSpPr>
          <a:xfrm>
            <a:off x="3080730" y="2740129"/>
            <a:ext cx="6249008" cy="1046337"/>
            <a:chOff x="3080730" y="2740129"/>
            <a:chExt cx="6249008" cy="1046337"/>
          </a:xfrm>
        </p:grpSpPr>
        <p:cxnSp>
          <p:nvCxnSpPr>
            <p:cNvPr id="15" name="Conector reto 14"/>
            <p:cNvCxnSpPr/>
            <p:nvPr/>
          </p:nvCxnSpPr>
          <p:spPr>
            <a:xfrm>
              <a:off x="3159313" y="3267650"/>
              <a:ext cx="6170425" cy="0"/>
            </a:xfrm>
            <a:prstGeom prst="line">
              <a:avLst/>
            </a:prstGeom>
            <a:ln w="12700">
              <a:solidFill>
                <a:srgbClr val="C00000"/>
              </a:solidFill>
              <a:prstDash val="lg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Conector reto 20"/>
            <p:cNvCxnSpPr/>
            <p:nvPr/>
          </p:nvCxnSpPr>
          <p:spPr>
            <a:xfrm>
              <a:off x="3080730" y="2740129"/>
              <a:ext cx="135012" cy="0"/>
            </a:xfrm>
            <a:prstGeom prst="line">
              <a:avLst/>
            </a:prstGeom>
            <a:ln w="12700">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Conector reto 21"/>
            <p:cNvCxnSpPr/>
            <p:nvPr/>
          </p:nvCxnSpPr>
          <p:spPr>
            <a:xfrm>
              <a:off x="3080730" y="2867968"/>
              <a:ext cx="135012" cy="0"/>
            </a:xfrm>
            <a:prstGeom prst="line">
              <a:avLst/>
            </a:prstGeom>
            <a:ln w="12700">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 name="Conector reto 22"/>
            <p:cNvCxnSpPr/>
            <p:nvPr/>
          </p:nvCxnSpPr>
          <p:spPr>
            <a:xfrm>
              <a:off x="3080730" y="2996860"/>
              <a:ext cx="135012" cy="0"/>
            </a:xfrm>
            <a:prstGeom prst="line">
              <a:avLst/>
            </a:prstGeom>
            <a:ln w="12700">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7" name="Conector reto 26"/>
            <p:cNvCxnSpPr/>
            <p:nvPr/>
          </p:nvCxnSpPr>
          <p:spPr>
            <a:xfrm>
              <a:off x="3080730" y="3127780"/>
              <a:ext cx="135012" cy="0"/>
            </a:xfrm>
            <a:prstGeom prst="line">
              <a:avLst/>
            </a:prstGeom>
            <a:ln w="12700">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6" name="Conector reto 35"/>
            <p:cNvCxnSpPr/>
            <p:nvPr/>
          </p:nvCxnSpPr>
          <p:spPr>
            <a:xfrm>
              <a:off x="3082775" y="3398815"/>
              <a:ext cx="135012" cy="0"/>
            </a:xfrm>
            <a:prstGeom prst="line">
              <a:avLst/>
            </a:prstGeom>
            <a:ln w="12700">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7" name="Conector reto 36"/>
            <p:cNvCxnSpPr/>
            <p:nvPr/>
          </p:nvCxnSpPr>
          <p:spPr>
            <a:xfrm>
              <a:off x="3082775" y="3526654"/>
              <a:ext cx="135012" cy="0"/>
            </a:xfrm>
            <a:prstGeom prst="line">
              <a:avLst/>
            </a:prstGeom>
            <a:ln w="12700">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Conector reto 37"/>
            <p:cNvCxnSpPr/>
            <p:nvPr/>
          </p:nvCxnSpPr>
          <p:spPr>
            <a:xfrm>
              <a:off x="3082775" y="3655546"/>
              <a:ext cx="135012" cy="0"/>
            </a:xfrm>
            <a:prstGeom prst="line">
              <a:avLst/>
            </a:prstGeom>
            <a:ln w="12700">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9" name="Conector reto 38"/>
            <p:cNvCxnSpPr/>
            <p:nvPr/>
          </p:nvCxnSpPr>
          <p:spPr>
            <a:xfrm>
              <a:off x="3082775" y="3786466"/>
              <a:ext cx="135012" cy="0"/>
            </a:xfrm>
            <a:prstGeom prst="line">
              <a:avLst/>
            </a:prstGeom>
            <a:ln w="12700">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54" name="Retângulo 53"/>
          <p:cNvSpPr/>
          <p:nvPr/>
        </p:nvSpPr>
        <p:spPr>
          <a:xfrm>
            <a:off x="3159313" y="3090236"/>
            <a:ext cx="6175187" cy="349804"/>
          </a:xfrm>
          <a:prstGeom prst="rect">
            <a:avLst/>
          </a:prstGeom>
          <a:solidFill>
            <a:srgbClr val="C00000">
              <a:alpha val="12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marL="180000" indent="-180000" algn="l">
              <a:lnSpc>
                <a:spcPts val="1960"/>
              </a:lnSpc>
              <a:buClr>
                <a:schemeClr val="accent1"/>
              </a:buClr>
              <a:buFont typeface="Wingdings" panose="05000000000000000000" pitchFamily="2" charset="2"/>
              <a:buChar char="§"/>
            </a:pPr>
            <a:endParaRPr lang="pt-BR" sz="1400" dirty="0">
              <a:solidFill>
                <a:schemeClr val="tx1"/>
              </a:solidFill>
            </a:endParaRPr>
          </a:p>
        </p:txBody>
      </p:sp>
    </p:spTree>
    <p:extLst>
      <p:ext uri="{BB962C8B-B14F-4D97-AF65-F5344CB8AC3E}">
        <p14:creationId xmlns:p14="http://schemas.microsoft.com/office/powerpoint/2010/main" val="307446618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fade">
                                      <p:cBhvr>
                                        <p:cTn id="7" dur="500"/>
                                        <p:tgtEl>
                                          <p:spTgt spid="54"/>
                                        </p:tgtEl>
                                      </p:cBhvr>
                                    </p:animEffect>
                                  </p:childTnLst>
                                </p:cTn>
                              </p:par>
                              <p:par>
                                <p:cTn id="8" presetID="10" presetClass="entr" presetSubtype="0" fill="hold" nodeType="withEffect">
                                  <p:stCondLst>
                                    <p:cond delay="0"/>
                                  </p:stCondLst>
                                  <p:childTnLst>
                                    <p:set>
                                      <p:cBhvr>
                                        <p:cTn id="9" dur="1" fill="hold">
                                          <p:stCondLst>
                                            <p:cond delay="0"/>
                                          </p:stCondLst>
                                        </p:cTn>
                                        <p:tgtEl>
                                          <p:spTgt spid="53"/>
                                        </p:tgtEl>
                                        <p:attrNameLst>
                                          <p:attrName>style.visibility</p:attrName>
                                        </p:attrNameLst>
                                      </p:cBhvr>
                                      <p:to>
                                        <p:strVal val="visible"/>
                                      </p:to>
                                    </p:set>
                                    <p:animEffect transition="in" filter="fade">
                                      <p:cBhvr>
                                        <p:cTn id="10"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kt 7" hidden="1">
            <a:extLst>
              <a:ext uri="{FF2B5EF4-FFF2-40B4-BE49-F238E27FC236}">
                <a16:creationId xmlns:a16="http://schemas.microsoft.com/office/drawing/2014/main" id="{0CCF772E-B200-4A5A-A523-AC73A3B0B16D}"/>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44" imgH="345" progId="TCLayout.ActiveDocument.1">
                  <p:embed/>
                </p:oleObj>
              </mc:Choice>
              <mc:Fallback>
                <p:oleObj name="think-cell Folie" r:id="rId3" imgW="344" imgH="345" progId="TCLayout.ActiveDocument.1">
                  <p:embed/>
                  <p:pic>
                    <p:nvPicPr>
                      <p:cNvPr id="8" name="Objekt 7" hidden="1">
                        <a:extLst>
                          <a:ext uri="{FF2B5EF4-FFF2-40B4-BE49-F238E27FC236}">
                            <a16:creationId xmlns:a16="http://schemas.microsoft.com/office/drawing/2014/main" id="{0CCF772E-B200-4A5A-A523-AC73A3B0B16D}"/>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graphicFrame>
        <p:nvGraphicFramePr>
          <p:cNvPr id="10" name="Tabelle 9">
            <a:extLst>
              <a:ext uri="{FF2B5EF4-FFF2-40B4-BE49-F238E27FC236}">
                <a16:creationId xmlns:a16="http://schemas.microsoft.com/office/drawing/2014/main" id="{A084D317-82FF-4C40-AE4D-3B5721D6CFCD}"/>
              </a:ext>
            </a:extLst>
          </p:cNvPr>
          <p:cNvGraphicFramePr>
            <a:graphicFrameLocks noGrp="1"/>
          </p:cNvGraphicFramePr>
          <p:nvPr>
            <p:extLst>
              <p:ext uri="{D42A27DB-BD31-4B8C-83A1-F6EECF244321}">
                <p14:modId xmlns:p14="http://schemas.microsoft.com/office/powerpoint/2010/main" val="230182357"/>
              </p:ext>
            </p:extLst>
          </p:nvPr>
        </p:nvGraphicFramePr>
        <p:xfrm>
          <a:off x="479426" y="1700215"/>
          <a:ext cx="11233150" cy="2488985"/>
        </p:xfrm>
        <a:graphic>
          <a:graphicData uri="http://schemas.openxmlformats.org/drawingml/2006/table">
            <a:tbl>
              <a:tblPr>
                <a:tableStyleId>{793D81CF-94F2-401A-BA57-92F5A7B2D0C5}</a:tableStyleId>
              </a:tblPr>
              <a:tblGrid>
                <a:gridCol w="416155">
                  <a:extLst>
                    <a:ext uri="{9D8B030D-6E8A-4147-A177-3AD203B41FA5}">
                      <a16:colId xmlns:a16="http://schemas.microsoft.com/office/drawing/2014/main" val="20000"/>
                    </a:ext>
                  </a:extLst>
                </a:gridCol>
                <a:gridCol w="10816995">
                  <a:extLst>
                    <a:ext uri="{9D8B030D-6E8A-4147-A177-3AD203B41FA5}">
                      <a16:colId xmlns:a16="http://schemas.microsoft.com/office/drawing/2014/main" val="20001"/>
                    </a:ext>
                  </a:extLst>
                </a:gridCol>
              </a:tblGrid>
              <a:tr h="276906">
                <a:tc>
                  <a:txBody>
                    <a:bodyPr/>
                    <a:lstStyle/>
                    <a:p>
                      <a:pPr marL="0" lvl="3" indent="0" algn="ctr" defTabSz="914400" rtl="0" eaLnBrk="1" latinLnBrk="0" hangingPunct="1">
                        <a:lnSpc>
                          <a:spcPct val="110000"/>
                        </a:lnSpc>
                        <a:spcBef>
                          <a:spcPts val="0"/>
                        </a:spcBef>
                        <a:spcAft>
                          <a:spcPts val="600"/>
                        </a:spcAft>
                        <a:buClr>
                          <a:schemeClr val="accent1"/>
                        </a:buClr>
                        <a:buFont typeface="Wingdings" panose="05000000000000000000" pitchFamily="2" charset="2"/>
                        <a:buNone/>
                      </a:pPr>
                      <a:r>
                        <a:rPr lang="en-US" sz="1600" b="0" kern="1200" noProof="0">
                          <a:solidFill>
                            <a:schemeClr val="tx1"/>
                          </a:solidFill>
                          <a:latin typeface="+mj-lt"/>
                          <a:ea typeface="+mn-ea"/>
                          <a:cs typeface="+mn-cs"/>
                        </a:rPr>
                        <a:t>1.</a:t>
                      </a:r>
                    </a:p>
                  </a:txBody>
                  <a:tcPr marL="0" marR="0" marT="72000" marB="72000">
                    <a:lnL w="12700" cap="flat" cmpd="sng" algn="ctr">
                      <a:noFill/>
                      <a:prstDash val="solid"/>
                      <a:round/>
                      <a:headEnd type="none" w="med" len="med"/>
                      <a:tailEnd type="none" w="med" len="med"/>
                    </a:lnL>
                    <a:lnR>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lvl="3" indent="0" algn="l" defTabSz="914400" rtl="0" eaLnBrk="1" latinLnBrk="0" hangingPunct="1">
                        <a:lnSpc>
                          <a:spcPct val="110000"/>
                        </a:lnSpc>
                        <a:spcBef>
                          <a:spcPts val="0"/>
                        </a:spcBef>
                        <a:spcAft>
                          <a:spcPts val="0"/>
                        </a:spcAft>
                        <a:buClr>
                          <a:schemeClr val="accent1"/>
                        </a:buClr>
                        <a:buFont typeface="Wingdings" panose="05000000000000000000" pitchFamily="2" charset="2"/>
                        <a:buNone/>
                      </a:pPr>
                      <a:r>
                        <a:rPr lang="en-US" sz="1600" b="0" kern="1200" noProof="0">
                          <a:solidFill>
                            <a:schemeClr val="tx1"/>
                          </a:solidFill>
                          <a:latin typeface="+mj-lt"/>
                          <a:ea typeface="+mn-ea"/>
                          <a:cs typeface="+mn-cs"/>
                        </a:rPr>
                        <a:t>Introduction</a:t>
                      </a:r>
                    </a:p>
                  </a:txBody>
                  <a:tcPr marL="108000" marR="108000" marT="72000" marB="72000">
                    <a:lnL>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0"/>
                  </a:ext>
                </a:extLst>
              </a:tr>
              <a:tr h="0">
                <a:tc>
                  <a:txBody>
                    <a:bodyPr/>
                    <a:lstStyle/>
                    <a:p>
                      <a:pPr marL="0" lvl="3" indent="0" algn="ctr" defTabSz="914400" rtl="0" eaLnBrk="1" latinLnBrk="0" hangingPunct="1">
                        <a:lnSpc>
                          <a:spcPct val="110000"/>
                        </a:lnSpc>
                        <a:spcBef>
                          <a:spcPts val="0"/>
                        </a:spcBef>
                        <a:spcAft>
                          <a:spcPts val="600"/>
                        </a:spcAft>
                        <a:buClr>
                          <a:schemeClr val="accent1"/>
                        </a:buClr>
                        <a:buFont typeface="Wingdings" panose="05000000000000000000" pitchFamily="2" charset="2"/>
                        <a:buNone/>
                      </a:pPr>
                      <a:r>
                        <a:rPr lang="en-US" sz="1600" b="0" kern="1200" noProof="0">
                          <a:solidFill>
                            <a:schemeClr val="tx1"/>
                          </a:solidFill>
                          <a:latin typeface="+mj-lt"/>
                          <a:ea typeface="+mn-ea"/>
                          <a:cs typeface="+mn-cs"/>
                        </a:rPr>
                        <a:t>2.</a:t>
                      </a:r>
                    </a:p>
                  </a:txBody>
                  <a:tcPr marL="0" marR="0" marT="72000" marB="72000">
                    <a:lnL w="12700" cap="flat" cmpd="sng" algn="ctr">
                      <a:noFill/>
                      <a:prstDash val="solid"/>
                      <a:round/>
                      <a:headEnd type="none" w="med" len="med"/>
                      <a:tailEnd type="none" w="med" len="med"/>
                    </a:lnL>
                    <a:lnR>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lvl="3" indent="0" algn="l" defTabSz="914400" rtl="0" eaLnBrk="1" latinLnBrk="0" hangingPunct="1">
                        <a:lnSpc>
                          <a:spcPct val="110000"/>
                        </a:lnSpc>
                        <a:spcBef>
                          <a:spcPts val="0"/>
                        </a:spcBef>
                        <a:spcAft>
                          <a:spcPts val="0"/>
                        </a:spcAft>
                        <a:buClr>
                          <a:schemeClr val="accent1"/>
                        </a:buClr>
                        <a:buFont typeface="Wingdings" panose="05000000000000000000" pitchFamily="2" charset="2"/>
                        <a:buNone/>
                      </a:pPr>
                      <a:r>
                        <a:rPr lang="en-US" sz="1600" b="0" kern="1200" noProof="0">
                          <a:solidFill>
                            <a:schemeClr val="tx1"/>
                          </a:solidFill>
                          <a:latin typeface="+mj-lt"/>
                          <a:ea typeface="+mn-ea"/>
                          <a:cs typeface="+mn-cs"/>
                        </a:rPr>
                        <a:t>Objectives</a:t>
                      </a:r>
                      <a:endParaRPr lang="en-US" sz="1400" kern="1200" noProof="0">
                        <a:solidFill>
                          <a:schemeClr val="tx1"/>
                        </a:solidFill>
                        <a:latin typeface="+mn-lt"/>
                        <a:ea typeface="+mn-ea"/>
                        <a:cs typeface="+mn-cs"/>
                      </a:endParaRPr>
                    </a:p>
                  </a:txBody>
                  <a:tcPr marL="108000" marR="108000" marT="72000" marB="72000">
                    <a:lnL>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276906">
                <a:tc>
                  <a:txBody>
                    <a:bodyPr/>
                    <a:lstStyle/>
                    <a:p>
                      <a:pPr marL="0" lvl="3" indent="0" algn="ctr" defTabSz="914400" rtl="0" eaLnBrk="1" latinLnBrk="0" hangingPunct="1">
                        <a:lnSpc>
                          <a:spcPct val="110000"/>
                        </a:lnSpc>
                        <a:spcBef>
                          <a:spcPts val="0"/>
                        </a:spcBef>
                        <a:spcAft>
                          <a:spcPts val="600"/>
                        </a:spcAft>
                        <a:buClr>
                          <a:schemeClr val="accent1"/>
                        </a:buClr>
                        <a:buFont typeface="Wingdings" panose="05000000000000000000" pitchFamily="2" charset="2"/>
                        <a:buNone/>
                      </a:pPr>
                      <a:r>
                        <a:rPr lang="en-US" sz="1600" b="0" kern="1200" noProof="0">
                          <a:solidFill>
                            <a:schemeClr val="tx1"/>
                          </a:solidFill>
                          <a:latin typeface="+mj-lt"/>
                          <a:ea typeface="+mn-ea"/>
                          <a:cs typeface="+mn-cs"/>
                        </a:rPr>
                        <a:t>3.</a:t>
                      </a:r>
                    </a:p>
                  </a:txBody>
                  <a:tcPr marL="0" marR="0" marT="72000" marB="72000">
                    <a:lnL w="12700" cap="flat" cmpd="sng" algn="ctr">
                      <a:noFill/>
                      <a:prstDash val="solid"/>
                      <a:round/>
                      <a:headEnd type="none" w="med" len="med"/>
                      <a:tailEnd type="none" w="med" len="med"/>
                    </a:lnL>
                    <a:lnR>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lvl="3" indent="0" algn="l" defTabSz="914400" rtl="0" eaLnBrk="1" fontAlgn="auto" latinLnBrk="0" hangingPunct="1">
                        <a:lnSpc>
                          <a:spcPct val="110000"/>
                        </a:lnSpc>
                        <a:spcBef>
                          <a:spcPts val="0"/>
                        </a:spcBef>
                        <a:spcAft>
                          <a:spcPts val="0"/>
                        </a:spcAft>
                        <a:buClr>
                          <a:srgbClr val="179C7D"/>
                        </a:buClr>
                        <a:buSzTx/>
                        <a:buFont typeface="Wingdings" panose="05000000000000000000" pitchFamily="2" charset="2"/>
                        <a:buNone/>
                        <a:tabLst/>
                        <a:defRPr/>
                      </a:pPr>
                      <a:r>
                        <a:rPr lang="en-US" sz="1600" b="0" kern="1200" noProof="0">
                          <a:solidFill>
                            <a:schemeClr val="tx1"/>
                          </a:solidFill>
                          <a:latin typeface="+mj-lt"/>
                          <a:ea typeface="+mn-ea"/>
                          <a:cs typeface="+mn-cs"/>
                        </a:rPr>
                        <a:t>Contextualization</a:t>
                      </a:r>
                      <a:endParaRPr kumimoji="0" lang="en-US" sz="1400" b="0" i="0" u="none" strike="noStrike" kern="1200" cap="none" spc="0" normalizeH="0" baseline="0" noProof="0">
                        <a:ln>
                          <a:noFill/>
                        </a:ln>
                        <a:solidFill>
                          <a:prstClr val="black"/>
                        </a:solidFill>
                        <a:effectLst/>
                        <a:uLnTx/>
                        <a:uFillTx/>
                        <a:latin typeface="+mn-lt"/>
                        <a:ea typeface="+mn-ea"/>
                        <a:cs typeface="+mn-cs"/>
                      </a:endParaRPr>
                    </a:p>
                  </a:txBody>
                  <a:tcPr marL="108000" marR="108000" marT="72000" marB="72000">
                    <a:lnL>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276906">
                <a:tc>
                  <a:txBody>
                    <a:bodyPr/>
                    <a:lstStyle/>
                    <a:p>
                      <a:pPr marL="0" lvl="3" indent="0" algn="ctr" defTabSz="914400" rtl="0" eaLnBrk="1" latinLnBrk="0" hangingPunct="1">
                        <a:lnSpc>
                          <a:spcPct val="110000"/>
                        </a:lnSpc>
                        <a:spcBef>
                          <a:spcPts val="0"/>
                        </a:spcBef>
                        <a:spcAft>
                          <a:spcPts val="600"/>
                        </a:spcAft>
                        <a:buClr>
                          <a:schemeClr val="accent1"/>
                        </a:buClr>
                        <a:buFont typeface="Wingdings" panose="05000000000000000000" pitchFamily="2" charset="2"/>
                        <a:buNone/>
                      </a:pPr>
                      <a:r>
                        <a:rPr lang="en-US" sz="1600" b="0" kern="1200" noProof="0">
                          <a:solidFill>
                            <a:schemeClr val="tx1"/>
                          </a:solidFill>
                          <a:latin typeface="+mj-lt"/>
                          <a:ea typeface="+mn-ea"/>
                          <a:cs typeface="+mn-cs"/>
                        </a:rPr>
                        <a:t>4.</a:t>
                      </a:r>
                    </a:p>
                  </a:txBody>
                  <a:tcPr marL="0" marR="0" marT="72000" marB="72000">
                    <a:lnL w="12700" cap="flat" cmpd="sng" algn="ctr">
                      <a:noFill/>
                      <a:prstDash val="solid"/>
                      <a:round/>
                      <a:headEnd type="none" w="med" len="med"/>
                      <a:tailEnd type="none" w="med" len="med"/>
                    </a:lnL>
                    <a:lnR>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lvl="3" indent="0" algn="l" defTabSz="914400" rtl="0" eaLnBrk="1" fontAlgn="auto" latinLnBrk="0" hangingPunct="1">
                        <a:lnSpc>
                          <a:spcPct val="110000"/>
                        </a:lnSpc>
                        <a:spcBef>
                          <a:spcPts val="0"/>
                        </a:spcBef>
                        <a:spcAft>
                          <a:spcPts val="0"/>
                        </a:spcAft>
                        <a:buClr>
                          <a:srgbClr val="179C7D"/>
                        </a:buClr>
                        <a:buSzTx/>
                        <a:buFont typeface="Wingdings" panose="05000000000000000000" pitchFamily="2" charset="2"/>
                        <a:buNone/>
                        <a:tabLst/>
                        <a:defRPr/>
                      </a:pPr>
                      <a:r>
                        <a:rPr lang="en-US" sz="1600" b="0" kern="1200" noProof="0">
                          <a:solidFill>
                            <a:schemeClr val="tx1"/>
                          </a:solidFill>
                          <a:latin typeface="+mj-lt"/>
                          <a:ea typeface="+mn-ea"/>
                          <a:cs typeface="+mn-cs"/>
                        </a:rPr>
                        <a:t>Measurements</a:t>
                      </a:r>
                      <a:endParaRPr kumimoji="0" lang="en-US" sz="1600" b="0" i="0" u="none" strike="noStrike" kern="1200" cap="none" spc="0" normalizeH="0" baseline="0" noProof="0">
                        <a:ln>
                          <a:noFill/>
                        </a:ln>
                        <a:solidFill>
                          <a:schemeClr val="tx1"/>
                        </a:solidFill>
                        <a:effectLst/>
                        <a:uLnTx/>
                        <a:uFillTx/>
                        <a:latin typeface="+mj-lt"/>
                        <a:ea typeface="+mn-ea"/>
                        <a:cs typeface="+mn-cs"/>
                      </a:endParaRPr>
                    </a:p>
                    <a:p>
                      <a:pPr marL="0" marR="0" lvl="3" indent="0" algn="l" defTabSz="914400" rtl="0" eaLnBrk="1" fontAlgn="auto" latinLnBrk="0" hangingPunct="1">
                        <a:lnSpc>
                          <a:spcPct val="110000"/>
                        </a:lnSpc>
                        <a:spcBef>
                          <a:spcPts val="0"/>
                        </a:spcBef>
                        <a:spcAft>
                          <a:spcPts val="0"/>
                        </a:spcAft>
                        <a:buClr>
                          <a:srgbClr val="179C7D"/>
                        </a:buClr>
                        <a:buSzTx/>
                        <a:buFont typeface="Wingdings" panose="05000000000000000000" pitchFamily="2" charset="2"/>
                        <a:buNone/>
                        <a:tabLst/>
                        <a:defRPr/>
                      </a:pPr>
                      <a:r>
                        <a:rPr kumimoji="0" lang="en-US" sz="200" b="0" i="0" u="none" strike="noStrike" kern="1200" cap="none" spc="0" normalizeH="0" baseline="0" noProof="0">
                          <a:ln>
                            <a:noFill/>
                          </a:ln>
                          <a:solidFill>
                            <a:schemeClr val="tx1"/>
                          </a:solidFill>
                          <a:effectLst/>
                          <a:uLnTx/>
                          <a:uFillTx/>
                          <a:latin typeface="+mj-lt"/>
                          <a:ea typeface="+mn-ea"/>
                          <a:cs typeface="+mn-cs"/>
                        </a:rPr>
                        <a:t> </a:t>
                      </a:r>
                      <a:endParaRPr kumimoji="0" lang="en-US" sz="100" b="0" i="0" u="none" strike="noStrike" kern="1200" cap="none" spc="0" normalizeH="0" baseline="0" noProof="0">
                        <a:ln>
                          <a:noFill/>
                        </a:ln>
                        <a:solidFill>
                          <a:prstClr val="black"/>
                        </a:solidFill>
                        <a:effectLst/>
                        <a:uLnTx/>
                        <a:uFillTx/>
                        <a:latin typeface="Frutiger LT Com 65 Bold"/>
                        <a:ea typeface="+mn-ea"/>
                        <a:cs typeface="+mn-cs"/>
                      </a:endParaRPr>
                    </a:p>
                    <a:p>
                      <a:pPr marL="180000" marR="0" lvl="3" indent="-180000" algn="l" defTabSz="914400" rtl="0" eaLnBrk="1" fontAlgn="auto" latinLnBrk="0" hangingPunct="1">
                        <a:lnSpc>
                          <a:spcPct val="110000"/>
                        </a:lnSpc>
                        <a:spcBef>
                          <a:spcPts val="0"/>
                        </a:spcBef>
                        <a:spcAft>
                          <a:spcPts val="0"/>
                        </a:spcAft>
                        <a:buClr>
                          <a:srgbClr val="179C7D"/>
                        </a:buClr>
                        <a:buSzTx/>
                        <a:buFont typeface="Wingdings" panose="05000000000000000000" pitchFamily="2" charset="2"/>
                        <a:buChar char="§"/>
                        <a:tabLst/>
                        <a:defRPr/>
                      </a:pPr>
                      <a:r>
                        <a:rPr kumimoji="0" lang="en-US" sz="1400" b="0" i="0" u="none" strike="noStrike" kern="1200" cap="none" spc="0" normalizeH="0" baseline="0" noProof="0">
                          <a:ln>
                            <a:noFill/>
                          </a:ln>
                          <a:solidFill>
                            <a:prstClr val="black"/>
                          </a:solidFill>
                          <a:effectLst/>
                          <a:uLnTx/>
                          <a:uFillTx/>
                          <a:latin typeface="+mn-lt"/>
                          <a:ea typeface="+mn-ea"/>
                          <a:cs typeface="+mn-cs"/>
                        </a:rPr>
                        <a:t>Underground Mine</a:t>
                      </a:r>
                    </a:p>
                    <a:p>
                      <a:pPr marL="180000" marR="0" lvl="3" indent="-180000" algn="l" defTabSz="914400" rtl="0" eaLnBrk="1" fontAlgn="auto" latinLnBrk="0" hangingPunct="1">
                        <a:lnSpc>
                          <a:spcPct val="110000"/>
                        </a:lnSpc>
                        <a:spcBef>
                          <a:spcPts val="0"/>
                        </a:spcBef>
                        <a:spcAft>
                          <a:spcPts val="0"/>
                        </a:spcAft>
                        <a:buClr>
                          <a:srgbClr val="179C7D"/>
                        </a:buClr>
                        <a:buSzTx/>
                        <a:buFont typeface="Wingdings" panose="05000000000000000000" pitchFamily="2" charset="2"/>
                        <a:buChar char="§"/>
                        <a:tabLst/>
                        <a:defRPr/>
                      </a:pPr>
                      <a:r>
                        <a:rPr kumimoji="0" lang="en-US" sz="1400" b="0" i="0" u="none" strike="noStrike" kern="1200" cap="none" spc="0" normalizeH="0" baseline="0" noProof="0">
                          <a:ln>
                            <a:noFill/>
                          </a:ln>
                          <a:solidFill>
                            <a:prstClr val="black"/>
                          </a:solidFill>
                          <a:effectLst/>
                          <a:uLnTx/>
                          <a:uFillTx/>
                          <a:latin typeface="+mn-lt"/>
                          <a:ea typeface="+mn-ea"/>
                          <a:cs typeface="+mn-cs"/>
                        </a:rPr>
                        <a:t>Construction Site</a:t>
                      </a:r>
                    </a:p>
                  </a:txBody>
                  <a:tcPr marL="108000" marR="108000" marT="72000" marB="72000">
                    <a:lnL>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r h="276906">
                <a:tc>
                  <a:txBody>
                    <a:bodyPr/>
                    <a:lstStyle/>
                    <a:p>
                      <a:pPr marL="0" lvl="3" indent="0" algn="ctr" defTabSz="914400" rtl="0" eaLnBrk="1" latinLnBrk="0" hangingPunct="1">
                        <a:lnSpc>
                          <a:spcPct val="110000"/>
                        </a:lnSpc>
                        <a:spcBef>
                          <a:spcPts val="0"/>
                        </a:spcBef>
                        <a:spcAft>
                          <a:spcPts val="600"/>
                        </a:spcAft>
                        <a:buClr>
                          <a:schemeClr val="accent1"/>
                        </a:buClr>
                        <a:buFont typeface="Wingdings" panose="05000000000000000000" pitchFamily="2" charset="2"/>
                        <a:buNone/>
                      </a:pPr>
                      <a:r>
                        <a:rPr lang="en-US" sz="1600" b="0" kern="1200" noProof="0">
                          <a:solidFill>
                            <a:schemeClr val="tx1"/>
                          </a:solidFill>
                          <a:latin typeface="+mj-lt"/>
                          <a:ea typeface="+mn-ea"/>
                          <a:cs typeface="+mn-cs"/>
                        </a:rPr>
                        <a:t>5.</a:t>
                      </a:r>
                    </a:p>
                  </a:txBody>
                  <a:tcPr marL="0" marR="0" marT="72000" marB="72000">
                    <a:lnL w="12700" cap="flat" cmpd="sng" algn="ctr">
                      <a:noFill/>
                      <a:prstDash val="solid"/>
                      <a:round/>
                      <a:headEnd type="none" w="med" len="med"/>
                      <a:tailEnd type="none" w="med" len="med"/>
                    </a:lnL>
                    <a:lnR>
                      <a:noFill/>
                    </a:lnR>
                    <a:lnT w="12700" cmpd="sng">
                      <a:noFill/>
                    </a:lnT>
                    <a:lnB w="12700" cmpd="sng">
                      <a:noFill/>
                    </a:lnB>
                    <a:lnTlToBr w="12700" cmpd="sng">
                      <a:noFill/>
                      <a:prstDash val="solid"/>
                    </a:lnTlToBr>
                    <a:lnBlToTr w="12700" cmpd="sng">
                      <a:noFill/>
                      <a:prstDash val="solid"/>
                    </a:lnBlToTr>
                    <a:solidFill>
                      <a:srgbClr val="D2DDE3"/>
                    </a:solidFill>
                  </a:tcPr>
                </a:tc>
                <a:tc>
                  <a:txBody>
                    <a:bodyPr/>
                    <a:lstStyle/>
                    <a:p>
                      <a:pPr marL="0" lvl="3" indent="0" algn="l" defTabSz="914400" rtl="0" eaLnBrk="1" latinLnBrk="0" hangingPunct="1">
                        <a:lnSpc>
                          <a:spcPct val="110000"/>
                        </a:lnSpc>
                        <a:spcBef>
                          <a:spcPts val="0"/>
                        </a:spcBef>
                        <a:spcAft>
                          <a:spcPts val="0"/>
                        </a:spcAft>
                        <a:buClr>
                          <a:schemeClr val="accent1"/>
                        </a:buClr>
                        <a:buFont typeface="Wingdings" panose="05000000000000000000" pitchFamily="2" charset="2"/>
                        <a:buNone/>
                      </a:pPr>
                      <a:r>
                        <a:rPr lang="en-US" sz="1600" b="0" kern="1200" noProof="0" dirty="0">
                          <a:solidFill>
                            <a:schemeClr val="tx1"/>
                          </a:solidFill>
                          <a:latin typeface="+mj-lt"/>
                          <a:ea typeface="+mn-ea"/>
                          <a:cs typeface="+mn-cs"/>
                        </a:rPr>
                        <a:t>Conclusion</a:t>
                      </a:r>
                    </a:p>
                  </a:txBody>
                  <a:tcPr marL="108000" marR="108000" marT="72000" marB="72000">
                    <a:lnL>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D2DDE3"/>
                    </a:solidFill>
                  </a:tcPr>
                </a:tc>
                <a:extLst>
                  <a:ext uri="{0D108BD9-81ED-4DB2-BD59-A6C34878D82A}">
                    <a16:rowId xmlns:a16="http://schemas.microsoft.com/office/drawing/2014/main" val="10004"/>
                  </a:ext>
                </a:extLst>
              </a:tr>
            </a:tbl>
          </a:graphicData>
        </a:graphic>
      </p:graphicFrame>
      <p:sp>
        <p:nvSpPr>
          <p:cNvPr id="11" name="Title 10">
            <a:extLst>
              <a:ext uri="{FF2B5EF4-FFF2-40B4-BE49-F238E27FC236}">
                <a16:creationId xmlns:a16="http://schemas.microsoft.com/office/drawing/2014/main" id="{C065D80D-23CB-9846-91E0-382C2049DD40}"/>
              </a:ext>
            </a:extLst>
          </p:cNvPr>
          <p:cNvSpPr>
            <a:spLocks noGrp="1"/>
          </p:cNvSpPr>
          <p:nvPr>
            <p:ph type="title"/>
          </p:nvPr>
        </p:nvSpPr>
        <p:spPr/>
        <p:txBody>
          <a:bodyPr/>
          <a:lstStyle/>
          <a:p>
            <a:r>
              <a:rPr lang="pt-BR" dirty="0"/>
              <a:t>Table of Contents</a:t>
            </a:r>
            <a:endParaRPr lang="de-DE" dirty="0"/>
          </a:p>
        </p:txBody>
      </p:sp>
      <p:pic>
        <p:nvPicPr>
          <p:cNvPr id="3" name="Picture 2" descr="UFBA no Colégio da Polícia Militar – Dendezeiros, Bahia | Kids Save Lives  Brasil">
            <a:extLst>
              <a:ext uri="{FF2B5EF4-FFF2-40B4-BE49-F238E27FC236}">
                <a16:creationId xmlns:a16="http://schemas.microsoft.com/office/drawing/2014/main" id="{212D2C1B-494A-2480-AD8A-CA4F8BE6F70E}"/>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39978" t="24141" r="54"/>
          <a:stretch/>
        </p:blipFill>
        <p:spPr bwMode="auto">
          <a:xfrm>
            <a:off x="7340741" y="6288833"/>
            <a:ext cx="648073" cy="45253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LOGO UFBA | Brands of the World™ | Download vector logos and logotypes">
            <a:extLst>
              <a:ext uri="{FF2B5EF4-FFF2-40B4-BE49-F238E27FC236}">
                <a16:creationId xmlns:a16="http://schemas.microsoft.com/office/drawing/2014/main" id="{AA236C97-C644-295F-2CF7-42B6AE8DA0EC}"/>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888088" y="6255617"/>
            <a:ext cx="480915" cy="480915"/>
          </a:xfrm>
          <a:prstGeom prst="rect">
            <a:avLst/>
          </a:prstGeom>
          <a:noFill/>
          <a:extLst>
            <a:ext uri="{909E8E84-426E-40DD-AFC4-6F175D3DCCD1}">
              <a14:hiddenFill xmlns:a14="http://schemas.microsoft.com/office/drawing/2010/main">
                <a:solidFill>
                  <a:srgbClr val="FFFFFF"/>
                </a:solidFill>
              </a14:hiddenFill>
            </a:ext>
          </a:extLst>
        </p:spPr>
      </p:pic>
      <p:sp>
        <p:nvSpPr>
          <p:cNvPr id="5" name="Fußzeilenplatzhalter 3">
            <a:extLst>
              <a:ext uri="{FF2B5EF4-FFF2-40B4-BE49-F238E27FC236}">
                <a16:creationId xmlns:a16="http://schemas.microsoft.com/office/drawing/2014/main" id="{7160EA4E-9C08-79E8-53B4-5438476FB9BF}"/>
              </a:ext>
            </a:extLst>
          </p:cNvPr>
          <p:cNvSpPr txBox="1">
            <a:spLocks/>
          </p:cNvSpPr>
          <p:nvPr/>
        </p:nvSpPr>
        <p:spPr bwMode="gray">
          <a:xfrm>
            <a:off x="2921422" y="6444043"/>
            <a:ext cx="2952000" cy="123111"/>
          </a:xfrm>
          <a:prstGeom prst="rect">
            <a:avLst/>
          </a:prstGeom>
        </p:spPr>
        <p:txBody>
          <a:bodyPr vert="horz" lIns="0" tIns="0" rIns="0" bIns="0" rtlCol="0">
            <a:spAutoFit/>
          </a:bodyPr>
          <a:lstStyle>
            <a:lvl1pPr marL="0" indent="0" algn="l" defTabSz="914400" rtl="0" eaLnBrk="1" latinLnBrk="0" hangingPunct="1">
              <a:lnSpc>
                <a:spcPct val="110000"/>
              </a:lnSpc>
              <a:spcBef>
                <a:spcPts val="0"/>
              </a:spcBef>
              <a:spcAft>
                <a:spcPts val="1900"/>
              </a:spcAft>
              <a:buFont typeface="Arial" panose="020B0604020202020204" pitchFamily="34" charset="0"/>
              <a:buNone/>
              <a:defRPr sz="2000" b="0" kern="1200">
                <a:solidFill>
                  <a:schemeClr val="accent2"/>
                </a:solidFill>
                <a:latin typeface="+mn-lt"/>
                <a:ea typeface="+mn-ea"/>
                <a:cs typeface="+mn-cs"/>
              </a:defRPr>
            </a:lvl1pPr>
            <a:lvl2pPr marL="0" indent="0" algn="l" defTabSz="914400" rtl="0" eaLnBrk="1" latinLnBrk="0" hangingPunct="1">
              <a:lnSpc>
                <a:spcPct val="110000"/>
              </a:lnSpc>
              <a:spcBef>
                <a:spcPts val="0"/>
              </a:spcBef>
              <a:spcAft>
                <a:spcPts val="1900"/>
              </a:spcAft>
              <a:buFont typeface="Arial" panose="020B0604020202020204" pitchFamily="34" charset="0"/>
              <a:buNone/>
              <a:defRPr sz="1400" kern="1200">
                <a:solidFill>
                  <a:schemeClr val="tx1"/>
                </a:solidFill>
                <a:latin typeface="+mn-lt"/>
                <a:ea typeface="+mn-ea"/>
                <a:cs typeface="+mn-cs"/>
              </a:defRPr>
            </a:lvl2pPr>
            <a:lvl3pPr marL="0" indent="0" algn="l" defTabSz="914400" rtl="0" eaLnBrk="1" latinLnBrk="0" hangingPunct="1">
              <a:lnSpc>
                <a:spcPct val="110000"/>
              </a:lnSpc>
              <a:spcBef>
                <a:spcPts val="0"/>
              </a:spcBef>
              <a:buFont typeface="Arial" panose="020B0604020202020204" pitchFamily="34" charset="0"/>
              <a:buNone/>
              <a:defRPr sz="1400" b="0" kern="1200">
                <a:solidFill>
                  <a:schemeClr val="tx1"/>
                </a:solidFill>
                <a:latin typeface="+mj-lt"/>
                <a:ea typeface="+mn-ea"/>
                <a:cs typeface="+mn-cs"/>
              </a:defRPr>
            </a:lvl3pPr>
            <a:lvl4pPr marL="180000" indent="-180000" algn="l" defTabSz="914400" rtl="0" eaLnBrk="1" latinLnBrk="0" hangingPunct="1">
              <a:lnSpc>
                <a:spcPct val="110000"/>
              </a:lnSpc>
              <a:spcBef>
                <a:spcPts val="0"/>
              </a:spcBef>
              <a:buClr>
                <a:schemeClr val="accent1"/>
              </a:buClr>
              <a:buFont typeface="Wingdings" panose="05000000000000000000" pitchFamily="2" charset="2"/>
              <a:buChar char="§"/>
              <a:defRPr sz="1400" kern="1200">
                <a:solidFill>
                  <a:schemeClr val="tx1"/>
                </a:solidFill>
                <a:latin typeface="+mn-lt"/>
                <a:ea typeface="+mn-ea"/>
                <a:cs typeface="+mn-cs"/>
              </a:defRPr>
            </a:lvl4pPr>
            <a:lvl5pPr marL="36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5pPr>
            <a:lvl6pPr marL="54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6pPr>
            <a:lvl7pPr marL="216000" indent="-216000" algn="l" defTabSz="914400" rtl="0" eaLnBrk="1" latinLnBrk="0" hangingPunct="1">
              <a:lnSpc>
                <a:spcPct val="110000"/>
              </a:lnSpc>
              <a:spcBef>
                <a:spcPts val="0"/>
              </a:spcBef>
              <a:buClr>
                <a:schemeClr val="accent1"/>
              </a:buClr>
              <a:buFont typeface="+mj-lt"/>
              <a:buAutoNum type="arabicPeriod"/>
              <a:defRPr sz="1400" kern="1200">
                <a:solidFill>
                  <a:schemeClr val="tx1"/>
                </a:solidFill>
                <a:latin typeface="+mn-lt"/>
                <a:ea typeface="+mn-ea"/>
                <a:cs typeface="+mn-cs"/>
              </a:defRPr>
            </a:lvl7pPr>
            <a:lvl8pPr marL="432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8pPr>
            <a:lvl9pPr marL="648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9pPr>
          </a:lstStyle>
          <a:p>
            <a:pPr>
              <a:lnSpc>
                <a:spcPct val="100000"/>
              </a:lnSpc>
              <a:spcAft>
                <a:spcPts val="0"/>
              </a:spcAft>
              <a:buFontTx/>
              <a:buNone/>
              <a:defRPr/>
            </a:pPr>
            <a:r>
              <a:rPr lang="de-DE" sz="800">
                <a:solidFill>
                  <a:prstClr val="black"/>
                </a:solidFill>
                <a:latin typeface="Frutiger LT Com 45 Light"/>
              </a:rPr>
              <a:t>© Fraunhofer IPT/WZL der RWTH Aachen</a:t>
            </a:r>
            <a:endParaRPr lang="de-DE" sz="800" dirty="0">
              <a:solidFill>
                <a:prstClr val="black"/>
              </a:solidFill>
              <a:latin typeface="Frutiger LT Com 45 Light"/>
            </a:endParaRPr>
          </a:p>
        </p:txBody>
      </p:sp>
      <p:sp>
        <p:nvSpPr>
          <p:cNvPr id="6" name="Datumsplatzhalter 2">
            <a:extLst>
              <a:ext uri="{FF2B5EF4-FFF2-40B4-BE49-F238E27FC236}">
                <a16:creationId xmlns:a16="http://schemas.microsoft.com/office/drawing/2014/main" id="{B77DBA88-0FFE-5C24-E485-03A66B38A018}"/>
              </a:ext>
            </a:extLst>
          </p:cNvPr>
          <p:cNvSpPr txBox="1">
            <a:spLocks/>
          </p:cNvSpPr>
          <p:nvPr/>
        </p:nvSpPr>
        <p:spPr>
          <a:xfrm>
            <a:off x="1972034" y="6155530"/>
            <a:ext cx="929549" cy="702469"/>
          </a:xfrm>
          <a:prstGeom prst="rect">
            <a:avLst/>
          </a:prstGeom>
        </p:spPr>
        <p:txBody>
          <a:bodyPr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sz="800" dirty="0">
                <a:solidFill>
                  <a:prstClr val="black"/>
                </a:solidFill>
                <a:highlight>
                  <a:srgbClr val="FFFFFF"/>
                </a:highlight>
                <a:latin typeface="Frutiger LT Com 45 Light"/>
              </a:rPr>
              <a:t>10.07.2023</a:t>
            </a:r>
            <a:endParaRPr lang="de-DE" sz="800" dirty="0">
              <a:solidFill>
                <a:prstClr val="black"/>
              </a:solidFill>
              <a:highlight>
                <a:srgbClr val="FFFFFF"/>
              </a:highlight>
              <a:latin typeface="Frutiger LT Com 45 Light"/>
            </a:endParaRPr>
          </a:p>
        </p:txBody>
      </p:sp>
      <p:sp>
        <p:nvSpPr>
          <p:cNvPr id="13" name="Slide Number Placeholder 13">
            <a:extLst>
              <a:ext uri="{FF2B5EF4-FFF2-40B4-BE49-F238E27FC236}">
                <a16:creationId xmlns:a16="http://schemas.microsoft.com/office/drawing/2014/main" id="{2EC8972E-524A-A307-1469-0A4DFEB2690C}"/>
              </a:ext>
            </a:extLst>
          </p:cNvPr>
          <p:cNvSpPr>
            <a:spLocks noGrp="1"/>
          </p:cNvSpPr>
          <p:nvPr>
            <p:ph type="sldNum" sz="quarter" idx="4"/>
          </p:nvPr>
        </p:nvSpPr>
        <p:spPr>
          <a:xfrm>
            <a:off x="656276" y="6446123"/>
            <a:ext cx="408932" cy="123112"/>
          </a:xfrm>
        </p:spPr>
        <p:txBody>
          <a:bodyPr/>
          <a:lstStyle/>
          <a:p>
            <a:fld id="{3D81EE41-304C-41C3-8185-350F2275D756}" type="slidenum">
              <a:rPr lang="de-DE" sz="800" smtClean="0"/>
              <a:pPr/>
              <a:t>36</a:t>
            </a:fld>
            <a:r>
              <a:rPr lang="de-DE" sz="800" dirty="0"/>
              <a:t> </a:t>
            </a:r>
          </a:p>
        </p:txBody>
      </p:sp>
    </p:spTree>
    <p:extLst>
      <p:ext uri="{BB962C8B-B14F-4D97-AF65-F5344CB8AC3E}">
        <p14:creationId xmlns:p14="http://schemas.microsoft.com/office/powerpoint/2010/main" val="2826491240"/>
      </p:ext>
    </p:extLst>
  </p:cSld>
  <p:clrMapOvr>
    <a:masterClrMapping/>
  </p:clrMapOvr>
  <p:transition>
    <p:push dir="u"/>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kt 5" hidden="1">
            <a:extLst>
              <a:ext uri="{FF2B5EF4-FFF2-40B4-BE49-F238E27FC236}">
                <a16:creationId xmlns:a16="http://schemas.microsoft.com/office/drawing/2014/main" id="{9F6344B7-B04A-4214-BF2C-E5457B144193}"/>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344" imgH="345" progId="TCLayout.ActiveDocument.1">
                  <p:embed/>
                </p:oleObj>
              </mc:Choice>
              <mc:Fallback>
                <p:oleObj name="think-cell Folie" r:id="rId4" imgW="344" imgH="345" progId="TCLayout.ActiveDocument.1">
                  <p:embed/>
                  <p:pic>
                    <p:nvPicPr>
                      <p:cNvPr id="6" name="Objekt 5" hidden="1">
                        <a:extLst>
                          <a:ext uri="{FF2B5EF4-FFF2-40B4-BE49-F238E27FC236}">
                            <a16:creationId xmlns:a16="http://schemas.microsoft.com/office/drawing/2014/main" id="{9F6344B7-B04A-4214-BF2C-E5457B144193}"/>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AC240843-948F-43BA-BB78-2CFF2F3170F5}"/>
              </a:ext>
            </a:extLst>
          </p:cNvPr>
          <p:cNvSpPr>
            <a:spLocks noGrp="1"/>
          </p:cNvSpPr>
          <p:nvPr>
            <p:ph type="title"/>
          </p:nvPr>
        </p:nvSpPr>
        <p:spPr bwMode="gray">
          <a:xfrm>
            <a:off x="479425" y="395288"/>
            <a:ext cx="11233150" cy="382733"/>
          </a:xfrm>
        </p:spPr>
        <p:txBody>
          <a:bodyPr vert="horz"/>
          <a:lstStyle/>
          <a:p>
            <a:r>
              <a:rPr lang="de-DE" dirty="0" err="1"/>
              <a:t>Conclusion</a:t>
            </a:r>
            <a:endParaRPr lang="de-DE" dirty="0"/>
          </a:p>
        </p:txBody>
      </p:sp>
      <p:sp>
        <p:nvSpPr>
          <p:cNvPr id="8" name="Textplatzhalter 7">
            <a:extLst>
              <a:ext uri="{FF2B5EF4-FFF2-40B4-BE49-F238E27FC236}">
                <a16:creationId xmlns:a16="http://schemas.microsoft.com/office/drawing/2014/main" id="{81737AF2-B338-4186-99A5-84F6332161E9}"/>
              </a:ext>
            </a:extLst>
          </p:cNvPr>
          <p:cNvSpPr>
            <a:spLocks noGrp="1"/>
          </p:cNvSpPr>
          <p:nvPr>
            <p:ph type="body" sz="quarter" idx="13"/>
          </p:nvPr>
        </p:nvSpPr>
        <p:spPr>
          <a:xfrm>
            <a:off x="479425" y="778321"/>
            <a:ext cx="11233150" cy="319318"/>
          </a:xfrm>
        </p:spPr>
        <p:txBody>
          <a:bodyPr/>
          <a:lstStyle/>
          <a:p>
            <a:r>
              <a:rPr lang="de-DE" dirty="0">
                <a:solidFill>
                  <a:srgbClr val="669DB2"/>
                </a:solidFill>
              </a:rPr>
              <a:t>Outcomes and </a:t>
            </a:r>
            <a:r>
              <a:rPr lang="de-DE" dirty="0" err="1">
                <a:solidFill>
                  <a:srgbClr val="669DB2"/>
                </a:solidFill>
              </a:rPr>
              <a:t>future</a:t>
            </a:r>
            <a:r>
              <a:rPr lang="de-DE" dirty="0">
                <a:solidFill>
                  <a:srgbClr val="669DB2"/>
                </a:solidFill>
              </a:rPr>
              <a:t> </a:t>
            </a:r>
            <a:r>
              <a:rPr lang="de-DE" dirty="0" err="1">
                <a:solidFill>
                  <a:srgbClr val="669DB2"/>
                </a:solidFill>
              </a:rPr>
              <a:t>work</a:t>
            </a:r>
            <a:endParaRPr lang="en-US" dirty="0">
              <a:solidFill>
                <a:srgbClr val="669DB2"/>
              </a:solidFill>
            </a:endParaRPr>
          </a:p>
        </p:txBody>
      </p:sp>
      <p:grpSp>
        <p:nvGrpSpPr>
          <p:cNvPr id="24" name="Group 23">
            <a:extLst>
              <a:ext uri="{FF2B5EF4-FFF2-40B4-BE49-F238E27FC236}">
                <a16:creationId xmlns:a16="http://schemas.microsoft.com/office/drawing/2014/main" id="{6F19B62B-478B-0FF7-7974-2B299D479254}"/>
              </a:ext>
            </a:extLst>
          </p:cNvPr>
          <p:cNvGrpSpPr/>
          <p:nvPr/>
        </p:nvGrpSpPr>
        <p:grpSpPr>
          <a:xfrm>
            <a:off x="563317" y="1614195"/>
            <a:ext cx="7899551" cy="778128"/>
            <a:chOff x="563317" y="1614195"/>
            <a:chExt cx="7899551" cy="778128"/>
          </a:xfrm>
        </p:grpSpPr>
        <p:sp>
          <p:nvSpPr>
            <p:cNvPr id="16" name="Rechteck 15">
              <a:extLst>
                <a:ext uri="{FF2B5EF4-FFF2-40B4-BE49-F238E27FC236}">
                  <a16:creationId xmlns:a16="http://schemas.microsoft.com/office/drawing/2014/main" id="{3F02AE69-12F0-4AF7-A789-99ACC1F59EDA}"/>
                </a:ext>
              </a:extLst>
            </p:cNvPr>
            <p:cNvSpPr>
              <a:spLocks/>
            </p:cNvSpPr>
            <p:nvPr/>
          </p:nvSpPr>
          <p:spPr bwMode="gray">
            <a:xfrm>
              <a:off x="909149" y="1614195"/>
              <a:ext cx="7553719" cy="778127"/>
            </a:xfrm>
            <a:prstGeom prst="rect">
              <a:avLst/>
            </a:prstGeom>
            <a:solidFill>
              <a:srgbClr val="E5EEF2"/>
            </a:solidFill>
            <a:ln w="9525">
              <a:noFill/>
              <a:round/>
              <a:headEnd type="arrow" w="med" len="med"/>
              <a:tailEnd type="non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lIns="540000" tIns="72000" rIns="72000" bIns="72000" rtlCol="0" anchor="ctr"/>
            <a:lstStyle/>
            <a:p>
              <a:pPr>
                <a:lnSpc>
                  <a:spcPct val="110000"/>
                </a:lnSpc>
              </a:pPr>
              <a:r>
                <a:rPr lang="en-US" sz="1400" dirty="0"/>
                <a:t>The current limitations in the scenarios highlight the need for the new implementations to enable the application of the use cases</a:t>
              </a:r>
              <a:endParaRPr lang="de-DE" sz="1400" dirty="0"/>
            </a:p>
          </p:txBody>
        </p:sp>
        <p:sp>
          <p:nvSpPr>
            <p:cNvPr id="20" name="Gleichschenkliges Dreieck 19">
              <a:extLst>
                <a:ext uri="{FF2B5EF4-FFF2-40B4-BE49-F238E27FC236}">
                  <a16:creationId xmlns:a16="http://schemas.microsoft.com/office/drawing/2014/main" id="{22401DC5-C6D9-4924-8B1A-ECE966164C49}"/>
                </a:ext>
              </a:extLst>
            </p:cNvPr>
            <p:cNvSpPr>
              <a:spLocks/>
            </p:cNvSpPr>
            <p:nvPr/>
          </p:nvSpPr>
          <p:spPr bwMode="gray">
            <a:xfrm rot="5400000">
              <a:off x="501977" y="1675538"/>
              <a:ext cx="778125" cy="655446"/>
            </a:xfrm>
            <a:prstGeom prst="triangle">
              <a:avLst/>
            </a:prstGeom>
            <a:solidFill>
              <a:schemeClr val="accent2"/>
            </a:solidFill>
            <a:ln w="9525">
              <a:noFill/>
              <a:round/>
              <a:headEnd type="arrow" w="med" len="med"/>
              <a:tailEnd type="non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vert270" rtlCol="0" anchor="ctr"/>
            <a:lstStyle/>
            <a:p>
              <a:pPr algn="ctr"/>
              <a:r>
                <a:rPr lang="de-DE" dirty="0">
                  <a:solidFill>
                    <a:schemeClr val="bg1"/>
                  </a:solidFill>
                  <a:latin typeface="+mj-lt"/>
                </a:rPr>
                <a:t>1</a:t>
              </a:r>
            </a:p>
          </p:txBody>
        </p:sp>
      </p:grpSp>
      <p:grpSp>
        <p:nvGrpSpPr>
          <p:cNvPr id="25" name="Group 24">
            <a:extLst>
              <a:ext uri="{FF2B5EF4-FFF2-40B4-BE49-F238E27FC236}">
                <a16:creationId xmlns:a16="http://schemas.microsoft.com/office/drawing/2014/main" id="{97831B97-E609-64F5-A866-23625FB11F67}"/>
              </a:ext>
            </a:extLst>
          </p:cNvPr>
          <p:cNvGrpSpPr/>
          <p:nvPr/>
        </p:nvGrpSpPr>
        <p:grpSpPr>
          <a:xfrm>
            <a:off x="1608864" y="2740329"/>
            <a:ext cx="7899550" cy="778128"/>
            <a:chOff x="1608864" y="2740329"/>
            <a:chExt cx="7899550" cy="778128"/>
          </a:xfrm>
        </p:grpSpPr>
        <p:sp>
          <p:nvSpPr>
            <p:cNvPr id="17" name="Rechteck 16">
              <a:extLst>
                <a:ext uri="{FF2B5EF4-FFF2-40B4-BE49-F238E27FC236}">
                  <a16:creationId xmlns:a16="http://schemas.microsoft.com/office/drawing/2014/main" id="{8E616D0F-8737-4E03-8542-E6A68FD7CB00}"/>
                </a:ext>
              </a:extLst>
            </p:cNvPr>
            <p:cNvSpPr>
              <a:spLocks/>
            </p:cNvSpPr>
            <p:nvPr/>
          </p:nvSpPr>
          <p:spPr bwMode="gray">
            <a:xfrm>
              <a:off x="1954695" y="2740329"/>
              <a:ext cx="7553719" cy="778127"/>
            </a:xfrm>
            <a:prstGeom prst="rect">
              <a:avLst/>
            </a:prstGeom>
            <a:solidFill>
              <a:srgbClr val="E5EEF2"/>
            </a:solidFill>
            <a:ln w="9525">
              <a:noFill/>
              <a:round/>
              <a:headEnd type="arrow" w="med" len="med"/>
              <a:tailEnd type="non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rot="0" spcFirstLastPara="0" vertOverflow="overflow" horzOverflow="overflow" vert="horz" wrap="square" lIns="540000" tIns="72000" rIns="72000" bIns="72000" numCol="1" spcCol="0" rtlCol="0" fromWordArt="0" anchor="ctr" anchorCtr="0" forceAA="0" compatLnSpc="1">
              <a:prstTxWarp prst="textNoShape">
                <a:avLst/>
              </a:prstTxWarp>
              <a:noAutofit/>
            </a:bodyPr>
            <a:lstStyle/>
            <a:p>
              <a:pPr lvl="0">
                <a:lnSpc>
                  <a:spcPct val="110000"/>
                </a:lnSpc>
                <a:defRPr/>
              </a:pPr>
              <a:r>
                <a:rPr lang="en-US" sz="1400" dirty="0"/>
                <a:t>In future testing, it is expected that the results will improve as a direct consequence of implementing the new setup in the scenarios</a:t>
              </a:r>
            </a:p>
          </p:txBody>
        </p:sp>
        <p:sp>
          <p:nvSpPr>
            <p:cNvPr id="21" name="Gleichschenkliges Dreieck 20">
              <a:extLst>
                <a:ext uri="{FF2B5EF4-FFF2-40B4-BE49-F238E27FC236}">
                  <a16:creationId xmlns:a16="http://schemas.microsoft.com/office/drawing/2014/main" id="{54103742-23AA-4FEF-BCC9-A460D57DF6A3}"/>
                </a:ext>
              </a:extLst>
            </p:cNvPr>
            <p:cNvSpPr>
              <a:spLocks/>
            </p:cNvSpPr>
            <p:nvPr/>
          </p:nvSpPr>
          <p:spPr bwMode="gray">
            <a:xfrm rot="5400000">
              <a:off x="1547524" y="2801672"/>
              <a:ext cx="778125" cy="655446"/>
            </a:xfrm>
            <a:prstGeom prst="triangle">
              <a:avLst/>
            </a:prstGeom>
            <a:solidFill>
              <a:schemeClr val="accent2"/>
            </a:solidFill>
            <a:ln w="9525">
              <a:noFill/>
              <a:round/>
              <a:headEnd type="arrow" w="med" len="med"/>
              <a:tailEnd type="non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vert270" rtlCol="0" anchor="ctr"/>
            <a:lstStyle/>
            <a:p>
              <a:pPr algn="ctr"/>
              <a:r>
                <a:rPr lang="de-DE" dirty="0">
                  <a:solidFill>
                    <a:schemeClr val="bg1"/>
                  </a:solidFill>
                  <a:latin typeface="+mj-lt"/>
                </a:rPr>
                <a:t>2</a:t>
              </a:r>
            </a:p>
          </p:txBody>
        </p:sp>
      </p:grpSp>
      <p:grpSp>
        <p:nvGrpSpPr>
          <p:cNvPr id="26" name="Group 25">
            <a:extLst>
              <a:ext uri="{FF2B5EF4-FFF2-40B4-BE49-F238E27FC236}">
                <a16:creationId xmlns:a16="http://schemas.microsoft.com/office/drawing/2014/main" id="{85E4F67D-766C-5B25-DE02-8A633CFA5DBA}"/>
              </a:ext>
            </a:extLst>
          </p:cNvPr>
          <p:cNvGrpSpPr/>
          <p:nvPr/>
        </p:nvGrpSpPr>
        <p:grpSpPr>
          <a:xfrm>
            <a:off x="2654492" y="3866463"/>
            <a:ext cx="7899551" cy="778128"/>
            <a:chOff x="2654492" y="3866463"/>
            <a:chExt cx="7899551" cy="778128"/>
          </a:xfrm>
        </p:grpSpPr>
        <p:sp>
          <p:nvSpPr>
            <p:cNvPr id="18" name="Rechteck 17">
              <a:extLst>
                <a:ext uri="{FF2B5EF4-FFF2-40B4-BE49-F238E27FC236}">
                  <a16:creationId xmlns:a16="http://schemas.microsoft.com/office/drawing/2014/main" id="{2D38C6E7-4F92-4015-9A63-FCF29E2E39E3}"/>
                </a:ext>
              </a:extLst>
            </p:cNvPr>
            <p:cNvSpPr>
              <a:spLocks/>
            </p:cNvSpPr>
            <p:nvPr/>
          </p:nvSpPr>
          <p:spPr bwMode="gray">
            <a:xfrm>
              <a:off x="3000324" y="3866463"/>
              <a:ext cx="7553719" cy="778127"/>
            </a:xfrm>
            <a:prstGeom prst="rect">
              <a:avLst/>
            </a:prstGeom>
            <a:solidFill>
              <a:srgbClr val="E5EEF2"/>
            </a:solidFill>
            <a:ln w="9525">
              <a:noFill/>
              <a:round/>
              <a:headEnd type="arrow" w="med" len="med"/>
              <a:tailEnd type="non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rot="0" spcFirstLastPara="0" vertOverflow="overflow" horzOverflow="overflow" vert="horz" wrap="square" lIns="540000" tIns="72000" rIns="72000" bIns="72000" numCol="1" spcCol="0" rtlCol="0" fromWordArt="0" anchor="ctr" anchorCtr="0" forceAA="0" compatLnSpc="1">
              <a:prstTxWarp prst="textNoShape">
                <a:avLst/>
              </a:prstTxWarp>
              <a:noAutofit/>
            </a:bodyPr>
            <a:lstStyle/>
            <a:p>
              <a:pPr lvl="0">
                <a:lnSpc>
                  <a:spcPct val="110000"/>
                </a:lnSpc>
                <a:defRPr/>
              </a:pPr>
              <a:r>
                <a:rPr lang="en-US" sz="1400" dirty="0"/>
                <a:t>It was possible to investigate the response of different parameters according to the setups and provide an understanding of the technologies for the continuity of the work </a:t>
              </a:r>
            </a:p>
          </p:txBody>
        </p:sp>
        <p:sp>
          <p:nvSpPr>
            <p:cNvPr id="22" name="Gleichschenkliges Dreieck 21">
              <a:extLst>
                <a:ext uri="{FF2B5EF4-FFF2-40B4-BE49-F238E27FC236}">
                  <a16:creationId xmlns:a16="http://schemas.microsoft.com/office/drawing/2014/main" id="{A3FE1FF2-19C7-46DE-8A75-FB38CF0226F1}"/>
                </a:ext>
              </a:extLst>
            </p:cNvPr>
            <p:cNvSpPr>
              <a:spLocks/>
            </p:cNvSpPr>
            <p:nvPr/>
          </p:nvSpPr>
          <p:spPr bwMode="gray">
            <a:xfrm rot="5400000">
              <a:off x="2593152" y="3927806"/>
              <a:ext cx="778125" cy="655446"/>
            </a:xfrm>
            <a:prstGeom prst="triangle">
              <a:avLst/>
            </a:prstGeom>
            <a:solidFill>
              <a:schemeClr val="accent2"/>
            </a:solidFill>
            <a:ln w="9525">
              <a:noFill/>
              <a:round/>
              <a:headEnd type="arrow" w="med" len="med"/>
              <a:tailEnd type="non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vert270" rtlCol="0" anchor="ctr"/>
            <a:lstStyle/>
            <a:p>
              <a:pPr algn="ctr"/>
              <a:r>
                <a:rPr lang="de-DE" dirty="0">
                  <a:solidFill>
                    <a:schemeClr val="bg1"/>
                  </a:solidFill>
                  <a:latin typeface="+mj-lt"/>
                </a:rPr>
                <a:t>3</a:t>
              </a:r>
            </a:p>
          </p:txBody>
        </p:sp>
      </p:grpSp>
      <p:grpSp>
        <p:nvGrpSpPr>
          <p:cNvPr id="27" name="Group 26">
            <a:extLst>
              <a:ext uri="{FF2B5EF4-FFF2-40B4-BE49-F238E27FC236}">
                <a16:creationId xmlns:a16="http://schemas.microsoft.com/office/drawing/2014/main" id="{5F7ACC7E-33A4-07BF-07D7-8549436859EC}"/>
              </a:ext>
            </a:extLst>
          </p:cNvPr>
          <p:cNvGrpSpPr/>
          <p:nvPr/>
        </p:nvGrpSpPr>
        <p:grpSpPr>
          <a:xfrm>
            <a:off x="3718772" y="4992597"/>
            <a:ext cx="7899550" cy="778128"/>
            <a:chOff x="3718772" y="4992597"/>
            <a:chExt cx="7899550" cy="778128"/>
          </a:xfrm>
        </p:grpSpPr>
        <p:sp>
          <p:nvSpPr>
            <p:cNvPr id="19" name="Rechteck 18">
              <a:extLst>
                <a:ext uri="{FF2B5EF4-FFF2-40B4-BE49-F238E27FC236}">
                  <a16:creationId xmlns:a16="http://schemas.microsoft.com/office/drawing/2014/main" id="{B058B048-9FD2-4BF7-9965-AC83109E8A38}"/>
                </a:ext>
              </a:extLst>
            </p:cNvPr>
            <p:cNvSpPr>
              <a:spLocks/>
            </p:cNvSpPr>
            <p:nvPr/>
          </p:nvSpPr>
          <p:spPr bwMode="gray">
            <a:xfrm>
              <a:off x="4064603" y="4992597"/>
              <a:ext cx="7553719" cy="778127"/>
            </a:xfrm>
            <a:prstGeom prst="rect">
              <a:avLst/>
            </a:prstGeom>
            <a:solidFill>
              <a:srgbClr val="E5EEF2"/>
            </a:solidFill>
            <a:ln w="9525">
              <a:noFill/>
              <a:round/>
              <a:headEnd type="arrow" w="med" len="med"/>
              <a:tailEnd type="non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rot="0" spcFirstLastPara="0" vertOverflow="overflow" horzOverflow="overflow" vert="horz" wrap="square" lIns="540000" tIns="72000" rIns="72000" bIns="720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lang="en-US" sz="1400" dirty="0"/>
                <a:t>It would be interesting to conduct measurements at each stage of the installation process for a better understanding of the impact on the architecture</a:t>
              </a:r>
            </a:p>
          </p:txBody>
        </p:sp>
        <p:sp>
          <p:nvSpPr>
            <p:cNvPr id="23" name="Gleichschenkliges Dreieck 22">
              <a:extLst>
                <a:ext uri="{FF2B5EF4-FFF2-40B4-BE49-F238E27FC236}">
                  <a16:creationId xmlns:a16="http://schemas.microsoft.com/office/drawing/2014/main" id="{6D4DEF1A-7C8E-4CBA-A648-DE42E73D8F52}"/>
                </a:ext>
              </a:extLst>
            </p:cNvPr>
            <p:cNvSpPr>
              <a:spLocks/>
            </p:cNvSpPr>
            <p:nvPr/>
          </p:nvSpPr>
          <p:spPr bwMode="gray">
            <a:xfrm rot="5400000">
              <a:off x="3657432" y="5053940"/>
              <a:ext cx="778125" cy="655446"/>
            </a:xfrm>
            <a:prstGeom prst="triangle">
              <a:avLst/>
            </a:prstGeom>
            <a:solidFill>
              <a:schemeClr val="accent2"/>
            </a:solidFill>
            <a:ln w="9525">
              <a:noFill/>
              <a:round/>
              <a:headEnd type="arrow" w="med" len="med"/>
              <a:tailEnd type="non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vert270" rtlCol="0" anchor="ctr"/>
            <a:lstStyle/>
            <a:p>
              <a:pPr algn="ctr"/>
              <a:r>
                <a:rPr lang="de-DE" dirty="0">
                  <a:solidFill>
                    <a:schemeClr val="bg1"/>
                  </a:solidFill>
                  <a:latin typeface="+mj-lt"/>
                </a:rPr>
                <a:t>4</a:t>
              </a:r>
            </a:p>
          </p:txBody>
        </p:sp>
      </p:grpSp>
      <p:pic>
        <p:nvPicPr>
          <p:cNvPr id="7" name="Picture 6" descr="UFBA no Colégio da Polícia Militar – Dendezeiros, Bahia | Kids Save Lives  Brasil">
            <a:extLst>
              <a:ext uri="{FF2B5EF4-FFF2-40B4-BE49-F238E27FC236}">
                <a16:creationId xmlns:a16="http://schemas.microsoft.com/office/drawing/2014/main" id="{FB049203-EEC1-D579-A6C5-EEC1CA419851}"/>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39978" t="24141" r="54"/>
          <a:stretch/>
        </p:blipFill>
        <p:spPr bwMode="auto">
          <a:xfrm>
            <a:off x="7340741" y="6288833"/>
            <a:ext cx="648073" cy="45253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LOGO UFBA | Brands of the World™ | Download vector logos and logotypes">
            <a:extLst>
              <a:ext uri="{FF2B5EF4-FFF2-40B4-BE49-F238E27FC236}">
                <a16:creationId xmlns:a16="http://schemas.microsoft.com/office/drawing/2014/main" id="{6BBD6173-5155-A759-C433-B7041CEC0E08}"/>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888088" y="6255617"/>
            <a:ext cx="480915" cy="480915"/>
          </a:xfrm>
          <a:prstGeom prst="rect">
            <a:avLst/>
          </a:prstGeom>
          <a:noFill/>
          <a:extLst>
            <a:ext uri="{909E8E84-426E-40DD-AFC4-6F175D3DCCD1}">
              <a14:hiddenFill xmlns:a14="http://schemas.microsoft.com/office/drawing/2010/main">
                <a:solidFill>
                  <a:srgbClr val="FFFFFF"/>
                </a:solidFill>
              </a14:hiddenFill>
            </a:ext>
          </a:extLst>
        </p:spPr>
      </p:pic>
      <p:sp>
        <p:nvSpPr>
          <p:cNvPr id="12" name="Fußzeilenplatzhalter 3">
            <a:extLst>
              <a:ext uri="{FF2B5EF4-FFF2-40B4-BE49-F238E27FC236}">
                <a16:creationId xmlns:a16="http://schemas.microsoft.com/office/drawing/2014/main" id="{419F4E0B-4843-163F-60F6-C3DF7EA5AFEF}"/>
              </a:ext>
            </a:extLst>
          </p:cNvPr>
          <p:cNvSpPr txBox="1">
            <a:spLocks/>
          </p:cNvSpPr>
          <p:nvPr/>
        </p:nvSpPr>
        <p:spPr bwMode="gray">
          <a:xfrm>
            <a:off x="2921422" y="6444043"/>
            <a:ext cx="2952000" cy="123111"/>
          </a:xfrm>
          <a:prstGeom prst="rect">
            <a:avLst/>
          </a:prstGeom>
        </p:spPr>
        <p:txBody>
          <a:bodyPr vert="horz" lIns="0" tIns="0" rIns="0" bIns="0" rtlCol="0">
            <a:spAutoFit/>
          </a:bodyPr>
          <a:lstStyle>
            <a:lvl1pPr marL="0" indent="0" algn="l" defTabSz="914400" rtl="0" eaLnBrk="1" latinLnBrk="0" hangingPunct="1">
              <a:lnSpc>
                <a:spcPct val="110000"/>
              </a:lnSpc>
              <a:spcBef>
                <a:spcPts val="0"/>
              </a:spcBef>
              <a:spcAft>
                <a:spcPts val="1900"/>
              </a:spcAft>
              <a:buFont typeface="Arial" panose="020B0604020202020204" pitchFamily="34" charset="0"/>
              <a:buNone/>
              <a:defRPr sz="2000" b="0" kern="1200">
                <a:solidFill>
                  <a:schemeClr val="accent2"/>
                </a:solidFill>
                <a:latin typeface="+mn-lt"/>
                <a:ea typeface="+mn-ea"/>
                <a:cs typeface="+mn-cs"/>
              </a:defRPr>
            </a:lvl1pPr>
            <a:lvl2pPr marL="0" indent="0" algn="l" defTabSz="914400" rtl="0" eaLnBrk="1" latinLnBrk="0" hangingPunct="1">
              <a:lnSpc>
                <a:spcPct val="110000"/>
              </a:lnSpc>
              <a:spcBef>
                <a:spcPts val="0"/>
              </a:spcBef>
              <a:spcAft>
                <a:spcPts val="1900"/>
              </a:spcAft>
              <a:buFont typeface="Arial" panose="020B0604020202020204" pitchFamily="34" charset="0"/>
              <a:buNone/>
              <a:defRPr sz="1400" kern="1200">
                <a:solidFill>
                  <a:schemeClr val="tx1"/>
                </a:solidFill>
                <a:latin typeface="+mn-lt"/>
                <a:ea typeface="+mn-ea"/>
                <a:cs typeface="+mn-cs"/>
              </a:defRPr>
            </a:lvl2pPr>
            <a:lvl3pPr marL="0" indent="0" algn="l" defTabSz="914400" rtl="0" eaLnBrk="1" latinLnBrk="0" hangingPunct="1">
              <a:lnSpc>
                <a:spcPct val="110000"/>
              </a:lnSpc>
              <a:spcBef>
                <a:spcPts val="0"/>
              </a:spcBef>
              <a:buFont typeface="Arial" panose="020B0604020202020204" pitchFamily="34" charset="0"/>
              <a:buNone/>
              <a:defRPr sz="1400" b="0" kern="1200">
                <a:solidFill>
                  <a:schemeClr val="tx1"/>
                </a:solidFill>
                <a:latin typeface="+mj-lt"/>
                <a:ea typeface="+mn-ea"/>
                <a:cs typeface="+mn-cs"/>
              </a:defRPr>
            </a:lvl3pPr>
            <a:lvl4pPr marL="180000" indent="-180000" algn="l" defTabSz="914400" rtl="0" eaLnBrk="1" latinLnBrk="0" hangingPunct="1">
              <a:lnSpc>
                <a:spcPct val="110000"/>
              </a:lnSpc>
              <a:spcBef>
                <a:spcPts val="0"/>
              </a:spcBef>
              <a:buClr>
                <a:schemeClr val="accent1"/>
              </a:buClr>
              <a:buFont typeface="Wingdings" panose="05000000000000000000" pitchFamily="2" charset="2"/>
              <a:buChar char="§"/>
              <a:defRPr sz="1400" kern="1200">
                <a:solidFill>
                  <a:schemeClr val="tx1"/>
                </a:solidFill>
                <a:latin typeface="+mn-lt"/>
                <a:ea typeface="+mn-ea"/>
                <a:cs typeface="+mn-cs"/>
              </a:defRPr>
            </a:lvl4pPr>
            <a:lvl5pPr marL="36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5pPr>
            <a:lvl6pPr marL="54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6pPr>
            <a:lvl7pPr marL="216000" indent="-216000" algn="l" defTabSz="914400" rtl="0" eaLnBrk="1" latinLnBrk="0" hangingPunct="1">
              <a:lnSpc>
                <a:spcPct val="110000"/>
              </a:lnSpc>
              <a:spcBef>
                <a:spcPts val="0"/>
              </a:spcBef>
              <a:buClr>
                <a:schemeClr val="accent1"/>
              </a:buClr>
              <a:buFont typeface="+mj-lt"/>
              <a:buAutoNum type="arabicPeriod"/>
              <a:defRPr sz="1400" kern="1200">
                <a:solidFill>
                  <a:schemeClr val="tx1"/>
                </a:solidFill>
                <a:latin typeface="+mn-lt"/>
                <a:ea typeface="+mn-ea"/>
                <a:cs typeface="+mn-cs"/>
              </a:defRPr>
            </a:lvl7pPr>
            <a:lvl8pPr marL="432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8pPr>
            <a:lvl9pPr marL="648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9pPr>
          </a:lstStyle>
          <a:p>
            <a:pPr>
              <a:lnSpc>
                <a:spcPct val="100000"/>
              </a:lnSpc>
              <a:spcAft>
                <a:spcPts val="0"/>
              </a:spcAft>
              <a:buFontTx/>
              <a:buNone/>
              <a:defRPr/>
            </a:pPr>
            <a:r>
              <a:rPr lang="de-DE" sz="800">
                <a:solidFill>
                  <a:prstClr val="black"/>
                </a:solidFill>
                <a:latin typeface="Frutiger LT Com 45 Light"/>
              </a:rPr>
              <a:t>© Fraunhofer IPT/WZL der RWTH Aachen</a:t>
            </a:r>
            <a:endParaRPr lang="de-DE" sz="800" dirty="0">
              <a:solidFill>
                <a:prstClr val="black"/>
              </a:solidFill>
              <a:latin typeface="Frutiger LT Com 45 Light"/>
            </a:endParaRPr>
          </a:p>
        </p:txBody>
      </p:sp>
      <p:sp>
        <p:nvSpPr>
          <p:cNvPr id="13" name="Datumsplatzhalter 2">
            <a:extLst>
              <a:ext uri="{FF2B5EF4-FFF2-40B4-BE49-F238E27FC236}">
                <a16:creationId xmlns:a16="http://schemas.microsoft.com/office/drawing/2014/main" id="{E0945B48-6B82-A0D1-6BF2-FCEEE0BB94B3}"/>
              </a:ext>
            </a:extLst>
          </p:cNvPr>
          <p:cNvSpPr txBox="1">
            <a:spLocks/>
          </p:cNvSpPr>
          <p:nvPr/>
        </p:nvSpPr>
        <p:spPr>
          <a:xfrm>
            <a:off x="1972034" y="6155530"/>
            <a:ext cx="929549" cy="702469"/>
          </a:xfrm>
          <a:prstGeom prst="rect">
            <a:avLst/>
          </a:prstGeom>
        </p:spPr>
        <p:txBody>
          <a:bodyPr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sz="800" dirty="0">
                <a:solidFill>
                  <a:prstClr val="black"/>
                </a:solidFill>
                <a:highlight>
                  <a:srgbClr val="FFFFFF"/>
                </a:highlight>
                <a:latin typeface="Frutiger LT Com 45 Light"/>
              </a:rPr>
              <a:t>10.07.2023</a:t>
            </a:r>
            <a:endParaRPr lang="de-DE" sz="800" dirty="0">
              <a:solidFill>
                <a:prstClr val="black"/>
              </a:solidFill>
              <a:highlight>
                <a:srgbClr val="FFFFFF"/>
              </a:highlight>
              <a:latin typeface="Frutiger LT Com 45 Light"/>
            </a:endParaRPr>
          </a:p>
        </p:txBody>
      </p:sp>
      <p:sp>
        <p:nvSpPr>
          <p:cNvPr id="30" name="Slide Number Placeholder 13">
            <a:extLst>
              <a:ext uri="{FF2B5EF4-FFF2-40B4-BE49-F238E27FC236}">
                <a16:creationId xmlns:a16="http://schemas.microsoft.com/office/drawing/2014/main" id="{D0E6BD4C-C772-C15A-1E0C-1B3579489B9A}"/>
              </a:ext>
            </a:extLst>
          </p:cNvPr>
          <p:cNvSpPr>
            <a:spLocks noGrp="1"/>
          </p:cNvSpPr>
          <p:nvPr>
            <p:ph type="sldNum" sz="quarter" idx="4"/>
          </p:nvPr>
        </p:nvSpPr>
        <p:spPr>
          <a:xfrm>
            <a:off x="656276" y="6446123"/>
            <a:ext cx="408932" cy="123112"/>
          </a:xfrm>
        </p:spPr>
        <p:txBody>
          <a:bodyPr/>
          <a:lstStyle/>
          <a:p>
            <a:fld id="{3D81EE41-304C-41C3-8185-350F2275D756}" type="slidenum">
              <a:rPr lang="de-DE" sz="800" smtClean="0"/>
              <a:pPr/>
              <a:t>37</a:t>
            </a:fld>
            <a:r>
              <a:rPr lang="de-DE" sz="800" dirty="0"/>
              <a:t> </a:t>
            </a:r>
          </a:p>
        </p:txBody>
      </p:sp>
    </p:spTree>
    <p:extLst>
      <p:ext uri="{BB962C8B-B14F-4D97-AF65-F5344CB8AC3E}">
        <p14:creationId xmlns:p14="http://schemas.microsoft.com/office/powerpoint/2010/main" val="3592746594"/>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0-#ppt_w/2"/>
                                          </p:val>
                                        </p:tav>
                                        <p:tav tm="100000">
                                          <p:val>
                                            <p:strVal val="#ppt_x"/>
                                          </p:val>
                                        </p:tav>
                                      </p:tavLst>
                                    </p:anim>
                                    <p:anim calcmode="lin" valueType="num">
                                      <p:cBhvr additive="base">
                                        <p:cTn id="8" dur="500" fill="hold"/>
                                        <p:tgtEl>
                                          <p:spTgt spid="24"/>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anim calcmode="lin" valueType="num">
                                      <p:cBhvr additive="base">
                                        <p:cTn id="11" dur="500" fill="hold"/>
                                        <p:tgtEl>
                                          <p:spTgt spid="25"/>
                                        </p:tgtEl>
                                        <p:attrNameLst>
                                          <p:attrName>ppt_x</p:attrName>
                                        </p:attrNameLst>
                                      </p:cBhvr>
                                      <p:tavLst>
                                        <p:tav tm="0">
                                          <p:val>
                                            <p:strVal val="0-#ppt_w/2"/>
                                          </p:val>
                                        </p:tav>
                                        <p:tav tm="100000">
                                          <p:val>
                                            <p:strVal val="#ppt_x"/>
                                          </p:val>
                                        </p:tav>
                                      </p:tavLst>
                                    </p:anim>
                                    <p:anim calcmode="lin" valueType="num">
                                      <p:cBhvr additive="base">
                                        <p:cTn id="12" dur="500" fill="hold"/>
                                        <p:tgtEl>
                                          <p:spTgt spid="25"/>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26"/>
                                        </p:tgtEl>
                                        <p:attrNameLst>
                                          <p:attrName>style.visibility</p:attrName>
                                        </p:attrNameLst>
                                      </p:cBhvr>
                                      <p:to>
                                        <p:strVal val="visible"/>
                                      </p:to>
                                    </p:set>
                                    <p:anim calcmode="lin" valueType="num">
                                      <p:cBhvr additive="base">
                                        <p:cTn id="15" dur="500" fill="hold"/>
                                        <p:tgtEl>
                                          <p:spTgt spid="26"/>
                                        </p:tgtEl>
                                        <p:attrNameLst>
                                          <p:attrName>ppt_x</p:attrName>
                                        </p:attrNameLst>
                                      </p:cBhvr>
                                      <p:tavLst>
                                        <p:tav tm="0">
                                          <p:val>
                                            <p:strVal val="0-#ppt_w/2"/>
                                          </p:val>
                                        </p:tav>
                                        <p:tav tm="100000">
                                          <p:val>
                                            <p:strVal val="#ppt_x"/>
                                          </p:val>
                                        </p:tav>
                                      </p:tavLst>
                                    </p:anim>
                                    <p:anim calcmode="lin" valueType="num">
                                      <p:cBhvr additive="base">
                                        <p:cTn id="16" dur="500" fill="hold"/>
                                        <p:tgtEl>
                                          <p:spTgt spid="26"/>
                                        </p:tgtEl>
                                        <p:attrNameLst>
                                          <p:attrName>ppt_y</p:attrName>
                                        </p:attrNameLst>
                                      </p:cBhvr>
                                      <p:tavLst>
                                        <p:tav tm="0">
                                          <p:val>
                                            <p:strVal val="#ppt_y"/>
                                          </p:val>
                                        </p:tav>
                                        <p:tav tm="100000">
                                          <p:val>
                                            <p:strVal val="#ppt_y"/>
                                          </p:val>
                                        </p:tav>
                                      </p:tavLst>
                                    </p:anim>
                                  </p:childTnLst>
                                </p:cTn>
                              </p:par>
                              <p:par>
                                <p:cTn id="17" presetID="2" presetClass="entr" presetSubtype="8" fill="hold" nodeType="withEffect">
                                  <p:stCondLst>
                                    <p:cond delay="0"/>
                                  </p:stCondLst>
                                  <p:childTnLst>
                                    <p:set>
                                      <p:cBhvr>
                                        <p:cTn id="18" dur="1" fill="hold">
                                          <p:stCondLst>
                                            <p:cond delay="0"/>
                                          </p:stCondLst>
                                        </p:cTn>
                                        <p:tgtEl>
                                          <p:spTgt spid="27"/>
                                        </p:tgtEl>
                                        <p:attrNameLst>
                                          <p:attrName>style.visibility</p:attrName>
                                        </p:attrNameLst>
                                      </p:cBhvr>
                                      <p:to>
                                        <p:strVal val="visible"/>
                                      </p:to>
                                    </p:set>
                                    <p:anim calcmode="lin" valueType="num">
                                      <p:cBhvr additive="base">
                                        <p:cTn id="19" dur="500" fill="hold"/>
                                        <p:tgtEl>
                                          <p:spTgt spid="27"/>
                                        </p:tgtEl>
                                        <p:attrNameLst>
                                          <p:attrName>ppt_x</p:attrName>
                                        </p:attrNameLst>
                                      </p:cBhvr>
                                      <p:tavLst>
                                        <p:tav tm="0">
                                          <p:val>
                                            <p:strVal val="0-#ppt_w/2"/>
                                          </p:val>
                                        </p:tav>
                                        <p:tav tm="100000">
                                          <p:val>
                                            <p:strVal val="#ppt_x"/>
                                          </p:val>
                                        </p:tav>
                                      </p:tavLst>
                                    </p:anim>
                                    <p:anim calcmode="lin" valueType="num">
                                      <p:cBhvr additive="base">
                                        <p:cTn id="20" dur="500" fill="hold"/>
                                        <p:tgtEl>
                                          <p:spTgt spid="2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kt 6" hidden="1">
            <a:extLst>
              <a:ext uri="{FF2B5EF4-FFF2-40B4-BE49-F238E27FC236}">
                <a16:creationId xmlns:a16="http://schemas.microsoft.com/office/drawing/2014/main" id="{D386BF06-4FE5-4ECB-9E48-683B65D8E9F4}"/>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44" imgH="345" progId="TCLayout.ActiveDocument.1">
                  <p:embed/>
                </p:oleObj>
              </mc:Choice>
              <mc:Fallback>
                <p:oleObj name="think-cell Folie" r:id="rId3" imgW="344" imgH="345" progId="TCLayout.ActiveDocument.1">
                  <p:embed/>
                  <p:pic>
                    <p:nvPicPr>
                      <p:cNvPr id="7" name="Objekt 6" hidden="1">
                        <a:extLst>
                          <a:ext uri="{FF2B5EF4-FFF2-40B4-BE49-F238E27FC236}">
                            <a16:creationId xmlns:a16="http://schemas.microsoft.com/office/drawing/2014/main" id="{D386BF06-4FE5-4ECB-9E48-683B65D8E9F4}"/>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4" name="Textplatzhalter 2">
            <a:extLst>
              <a:ext uri="{FF2B5EF4-FFF2-40B4-BE49-F238E27FC236}">
                <a16:creationId xmlns:a16="http://schemas.microsoft.com/office/drawing/2014/main" id="{1C0E5993-181F-9186-47CA-C8B0B71007B2}"/>
              </a:ext>
            </a:extLst>
          </p:cNvPr>
          <p:cNvSpPr>
            <a:spLocks noGrp="1"/>
          </p:cNvSpPr>
          <p:nvPr>
            <p:ph type="body" sz="quarter" idx="11"/>
          </p:nvPr>
        </p:nvSpPr>
        <p:spPr bwMode="gray">
          <a:xfrm>
            <a:off x="479425" y="2782097"/>
            <a:ext cx="11233149" cy="862095"/>
          </a:xfrm>
        </p:spPr>
        <p:txBody>
          <a:bodyPr/>
          <a:lstStyle/>
          <a:p>
            <a:pPr algn="ctr"/>
            <a:r>
              <a:rPr lang="de-DE" sz="5400" dirty="0" err="1"/>
              <a:t>Obrigada</a:t>
            </a:r>
            <a:r>
              <a:rPr lang="de-DE" sz="5400" dirty="0"/>
              <a:t> · </a:t>
            </a:r>
            <a:r>
              <a:rPr lang="de-DE" sz="5400" dirty="0" err="1"/>
              <a:t>Thank</a:t>
            </a:r>
            <a:r>
              <a:rPr lang="de-DE" sz="5400" dirty="0"/>
              <a:t> </a:t>
            </a:r>
            <a:r>
              <a:rPr lang="de-DE" sz="5400" dirty="0" err="1"/>
              <a:t>you</a:t>
            </a:r>
            <a:r>
              <a:rPr lang="de-DE" sz="5400" dirty="0"/>
              <a:t> · Vielen Dank</a:t>
            </a:r>
          </a:p>
        </p:txBody>
      </p:sp>
      <p:sp>
        <p:nvSpPr>
          <p:cNvPr id="5" name="Rectangle 4">
            <a:extLst>
              <a:ext uri="{FF2B5EF4-FFF2-40B4-BE49-F238E27FC236}">
                <a16:creationId xmlns:a16="http://schemas.microsoft.com/office/drawing/2014/main" id="{22D0FDD1-727D-99E8-180C-4BB9B0A39957}"/>
              </a:ext>
            </a:extLst>
          </p:cNvPr>
          <p:cNvSpPr/>
          <p:nvPr/>
        </p:nvSpPr>
        <p:spPr>
          <a:xfrm>
            <a:off x="9189527" y="5494129"/>
            <a:ext cx="2523047" cy="918578"/>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marL="180000" indent="-180000" algn="l">
              <a:lnSpc>
                <a:spcPts val="1960"/>
              </a:lnSpc>
              <a:buClr>
                <a:schemeClr val="accent1"/>
              </a:buClr>
              <a:buFont typeface="Wingdings" panose="05000000000000000000" pitchFamily="2" charset="2"/>
              <a:buChar char="§"/>
            </a:pPr>
            <a:endParaRPr lang="de-DE" sz="1400" dirty="0">
              <a:solidFill>
                <a:schemeClr val="tx1"/>
              </a:solidFill>
            </a:endParaRPr>
          </a:p>
        </p:txBody>
      </p:sp>
      <p:pic>
        <p:nvPicPr>
          <p:cNvPr id="8" name="Picture 4" descr="UFBA no Colégio da Polícia Militar – Dendezeiros, Bahia | Kids Save Lives  Brasil">
            <a:extLst>
              <a:ext uri="{FF2B5EF4-FFF2-40B4-BE49-F238E27FC236}">
                <a16:creationId xmlns:a16="http://schemas.microsoft.com/office/drawing/2014/main" id="{C0184659-E82E-3EA8-5ED2-F743E3DFA83B}"/>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39978" t="24141" r="54"/>
          <a:stretch/>
        </p:blipFill>
        <p:spPr bwMode="auto">
          <a:xfrm>
            <a:off x="10220361" y="5560391"/>
            <a:ext cx="1207549" cy="84320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LOGO UFBA | Brands of the World™ | Download vector logos and logotypes">
            <a:extLst>
              <a:ext uri="{FF2B5EF4-FFF2-40B4-BE49-F238E27FC236}">
                <a16:creationId xmlns:a16="http://schemas.microsoft.com/office/drawing/2014/main" id="{67BA9A17-1E7F-DF32-AFF3-A1ADF8B84859}"/>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545562" y="5605950"/>
            <a:ext cx="694936" cy="694936"/>
          </a:xfrm>
          <a:prstGeom prst="rect">
            <a:avLst/>
          </a:prstGeom>
          <a:noFill/>
          <a:extLst>
            <a:ext uri="{909E8E84-426E-40DD-AFC4-6F175D3DCCD1}">
              <a14:hiddenFill xmlns:a14="http://schemas.microsoft.com/office/drawing/2010/main">
                <a:solidFill>
                  <a:srgbClr val="FFFFFF"/>
                </a:solidFill>
              </a14:hiddenFill>
            </a:ext>
          </a:extLst>
        </p:spPr>
      </p:pic>
      <p:sp>
        <p:nvSpPr>
          <p:cNvPr id="2" name="Textplatzhalter 2">
            <a:extLst>
              <a:ext uri="{FF2B5EF4-FFF2-40B4-BE49-F238E27FC236}">
                <a16:creationId xmlns:a16="http://schemas.microsoft.com/office/drawing/2014/main" id="{4C05DCD8-D173-5494-DE9B-903F64FFF0FA}"/>
              </a:ext>
            </a:extLst>
          </p:cNvPr>
          <p:cNvSpPr txBox="1">
            <a:spLocks/>
          </p:cNvSpPr>
          <p:nvPr/>
        </p:nvSpPr>
        <p:spPr bwMode="gray">
          <a:xfrm>
            <a:off x="923731" y="3644043"/>
            <a:ext cx="2640564" cy="446982"/>
          </a:xfrm>
          <a:prstGeom prst="rect">
            <a:avLst/>
          </a:prstGeom>
          <a:noFill/>
        </p:spPr>
        <p:txBody>
          <a:bodyPr vert="horz" wrap="square" lIns="0" tIns="0" rIns="0" bIns="0" rtlCol="0" anchor="t">
            <a:spAutoFit/>
          </a:bodyPr>
          <a:lstStyle>
            <a:lvl1pPr marL="0" indent="0" algn="l" defTabSz="914400" rtl="0" eaLnBrk="1" latinLnBrk="0" hangingPunct="1">
              <a:lnSpc>
                <a:spcPct val="110000"/>
              </a:lnSpc>
              <a:spcBef>
                <a:spcPts val="0"/>
              </a:spcBef>
              <a:spcAft>
                <a:spcPts val="0"/>
              </a:spcAft>
              <a:buFont typeface="Arial" panose="020B0604020202020204" pitchFamily="34" charset="0"/>
              <a:buNone/>
              <a:defRPr sz="3200" b="0" kern="1200">
                <a:solidFill>
                  <a:schemeClr val="bg1"/>
                </a:solidFill>
                <a:latin typeface="+mn-lt"/>
                <a:ea typeface="+mn-ea"/>
                <a:cs typeface="+mn-cs"/>
              </a:defRPr>
            </a:lvl1pPr>
            <a:lvl2pPr marL="0" indent="0" algn="l" defTabSz="914400" rtl="0" eaLnBrk="1" latinLnBrk="0" hangingPunct="1">
              <a:lnSpc>
                <a:spcPts val="3500"/>
              </a:lnSpc>
              <a:spcBef>
                <a:spcPts val="0"/>
              </a:spcBef>
              <a:spcAft>
                <a:spcPts val="1600"/>
              </a:spcAft>
              <a:buFont typeface="Arial" panose="020B0604020202020204" pitchFamily="34" charset="0"/>
              <a:buNone/>
              <a:defRPr sz="4160" b="0" kern="1200">
                <a:solidFill>
                  <a:schemeClr val="bg1"/>
                </a:solidFill>
                <a:latin typeface="Frutiger LT Com 75 Black" panose="020B0A03040504030204" pitchFamily="34" charset="0"/>
                <a:ea typeface="+mn-ea"/>
                <a:cs typeface="+mn-cs"/>
              </a:defRPr>
            </a:lvl2pPr>
            <a:lvl3pPr marL="0" indent="0" algn="l" defTabSz="914400" rtl="0" eaLnBrk="1" latinLnBrk="0" hangingPunct="1">
              <a:lnSpc>
                <a:spcPct val="110000"/>
              </a:lnSpc>
              <a:spcBef>
                <a:spcPts val="0"/>
              </a:spcBef>
              <a:spcAft>
                <a:spcPts val="0"/>
              </a:spcAft>
              <a:buFont typeface="Arial" panose="020B0604020202020204" pitchFamily="34" charset="0"/>
              <a:buNone/>
              <a:defRPr sz="1600" b="0" kern="1200">
                <a:solidFill>
                  <a:schemeClr val="bg1"/>
                </a:solidFill>
                <a:latin typeface="+mj-lt"/>
                <a:ea typeface="+mn-ea"/>
                <a:cs typeface="+mn-cs"/>
              </a:defRPr>
            </a:lvl3pPr>
            <a:lvl4pPr marL="0" indent="0" algn="l" defTabSz="914400" rtl="0" eaLnBrk="1" latinLnBrk="0" hangingPunct="1">
              <a:lnSpc>
                <a:spcPct val="110000"/>
              </a:lnSpc>
              <a:spcBef>
                <a:spcPts val="0"/>
              </a:spcBef>
              <a:spcAft>
                <a:spcPts val="0"/>
              </a:spcAft>
              <a:buClr>
                <a:schemeClr val="accent1"/>
              </a:buClr>
              <a:buFont typeface="Wingdings" panose="05000000000000000000" pitchFamily="2" charset="2"/>
              <a:buNone/>
              <a:defRPr sz="1400" kern="1200">
                <a:solidFill>
                  <a:schemeClr val="bg1"/>
                </a:solidFill>
                <a:latin typeface="+mn-lt"/>
                <a:ea typeface="+mn-ea"/>
                <a:cs typeface="+mn-cs"/>
              </a:defRPr>
            </a:lvl4pPr>
            <a:lvl5pPr marL="360000" indent="-180000" algn="l" defTabSz="914400" rtl="0" eaLnBrk="1" latinLnBrk="0" hangingPunct="1">
              <a:lnSpc>
                <a:spcPct val="110000"/>
              </a:lnSpc>
              <a:spcBef>
                <a:spcPts val="0"/>
              </a:spcBef>
              <a:spcAft>
                <a:spcPts val="0"/>
              </a:spcAft>
              <a:buClr>
                <a:schemeClr val="bg2"/>
              </a:buClr>
              <a:buFont typeface="Wingdings" panose="05000000000000000000" pitchFamily="2" charset="2"/>
              <a:buChar char="§"/>
              <a:defRPr sz="1400" kern="1200">
                <a:solidFill>
                  <a:schemeClr val="tx1"/>
                </a:solidFill>
                <a:latin typeface="+mn-lt"/>
                <a:ea typeface="+mn-ea"/>
                <a:cs typeface="+mn-cs"/>
              </a:defRPr>
            </a:lvl5pPr>
            <a:lvl6pPr marL="54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6pPr>
            <a:lvl7pPr marL="216000" indent="-216000" algn="l" defTabSz="914400" rtl="0" eaLnBrk="1" latinLnBrk="0" hangingPunct="1">
              <a:lnSpc>
                <a:spcPct val="110000"/>
              </a:lnSpc>
              <a:spcBef>
                <a:spcPts val="0"/>
              </a:spcBef>
              <a:buClr>
                <a:schemeClr val="accent1"/>
              </a:buClr>
              <a:buFont typeface="+mj-lt"/>
              <a:buAutoNum type="arabicPeriod"/>
              <a:defRPr sz="1400" kern="1200">
                <a:solidFill>
                  <a:schemeClr val="tx1"/>
                </a:solidFill>
                <a:latin typeface="+mn-lt"/>
                <a:ea typeface="+mn-ea"/>
                <a:cs typeface="+mn-cs"/>
              </a:defRPr>
            </a:lvl7pPr>
            <a:lvl8pPr marL="432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8pPr>
            <a:lvl9pPr marL="648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9pPr>
          </a:lstStyle>
          <a:p>
            <a:pPr algn="ctr"/>
            <a:r>
              <a:rPr lang="de-DE" sz="2800" dirty="0" err="1"/>
              <a:t>pela</a:t>
            </a:r>
            <a:r>
              <a:rPr lang="de-DE" sz="2800" dirty="0"/>
              <a:t> </a:t>
            </a:r>
            <a:r>
              <a:rPr lang="de-DE" sz="2800" dirty="0" err="1"/>
              <a:t>aten</a:t>
            </a:r>
            <a:r>
              <a:rPr lang="pt-BR" sz="2800" dirty="0"/>
              <a:t>ção</a:t>
            </a:r>
            <a:endParaRPr lang="de-DE" sz="2800" dirty="0"/>
          </a:p>
        </p:txBody>
      </p:sp>
      <p:sp>
        <p:nvSpPr>
          <p:cNvPr id="3" name="Textplatzhalter 2">
            <a:extLst>
              <a:ext uri="{FF2B5EF4-FFF2-40B4-BE49-F238E27FC236}">
                <a16:creationId xmlns:a16="http://schemas.microsoft.com/office/drawing/2014/main" id="{8561D68A-149A-5FAA-BD5C-AE75B4F8ABF4}"/>
              </a:ext>
            </a:extLst>
          </p:cNvPr>
          <p:cNvSpPr txBox="1">
            <a:spLocks/>
          </p:cNvSpPr>
          <p:nvPr/>
        </p:nvSpPr>
        <p:spPr bwMode="gray">
          <a:xfrm>
            <a:off x="4170784" y="3642796"/>
            <a:ext cx="2995126" cy="446982"/>
          </a:xfrm>
          <a:prstGeom prst="rect">
            <a:avLst/>
          </a:prstGeom>
          <a:noFill/>
        </p:spPr>
        <p:txBody>
          <a:bodyPr vert="horz" wrap="square" lIns="0" tIns="0" rIns="0" bIns="0" rtlCol="0" anchor="t">
            <a:spAutoFit/>
          </a:bodyPr>
          <a:lstStyle>
            <a:lvl1pPr marL="0" indent="0" algn="l" defTabSz="914400" rtl="0" eaLnBrk="1" latinLnBrk="0" hangingPunct="1">
              <a:lnSpc>
                <a:spcPct val="110000"/>
              </a:lnSpc>
              <a:spcBef>
                <a:spcPts val="0"/>
              </a:spcBef>
              <a:spcAft>
                <a:spcPts val="0"/>
              </a:spcAft>
              <a:buFont typeface="Arial" panose="020B0604020202020204" pitchFamily="34" charset="0"/>
              <a:buNone/>
              <a:defRPr sz="3200" b="0" kern="1200">
                <a:solidFill>
                  <a:schemeClr val="bg1"/>
                </a:solidFill>
                <a:latin typeface="+mn-lt"/>
                <a:ea typeface="+mn-ea"/>
                <a:cs typeface="+mn-cs"/>
              </a:defRPr>
            </a:lvl1pPr>
            <a:lvl2pPr marL="0" indent="0" algn="l" defTabSz="914400" rtl="0" eaLnBrk="1" latinLnBrk="0" hangingPunct="1">
              <a:lnSpc>
                <a:spcPts val="3500"/>
              </a:lnSpc>
              <a:spcBef>
                <a:spcPts val="0"/>
              </a:spcBef>
              <a:spcAft>
                <a:spcPts val="1600"/>
              </a:spcAft>
              <a:buFont typeface="Arial" panose="020B0604020202020204" pitchFamily="34" charset="0"/>
              <a:buNone/>
              <a:defRPr sz="4160" b="0" kern="1200">
                <a:solidFill>
                  <a:schemeClr val="bg1"/>
                </a:solidFill>
                <a:latin typeface="Frutiger LT Com 75 Black" panose="020B0A03040504030204" pitchFamily="34" charset="0"/>
                <a:ea typeface="+mn-ea"/>
                <a:cs typeface="+mn-cs"/>
              </a:defRPr>
            </a:lvl2pPr>
            <a:lvl3pPr marL="0" indent="0" algn="l" defTabSz="914400" rtl="0" eaLnBrk="1" latinLnBrk="0" hangingPunct="1">
              <a:lnSpc>
                <a:spcPct val="110000"/>
              </a:lnSpc>
              <a:spcBef>
                <a:spcPts val="0"/>
              </a:spcBef>
              <a:spcAft>
                <a:spcPts val="0"/>
              </a:spcAft>
              <a:buFont typeface="Arial" panose="020B0604020202020204" pitchFamily="34" charset="0"/>
              <a:buNone/>
              <a:defRPr sz="1600" b="0" kern="1200">
                <a:solidFill>
                  <a:schemeClr val="bg1"/>
                </a:solidFill>
                <a:latin typeface="+mj-lt"/>
                <a:ea typeface="+mn-ea"/>
                <a:cs typeface="+mn-cs"/>
              </a:defRPr>
            </a:lvl3pPr>
            <a:lvl4pPr marL="0" indent="0" algn="l" defTabSz="914400" rtl="0" eaLnBrk="1" latinLnBrk="0" hangingPunct="1">
              <a:lnSpc>
                <a:spcPct val="110000"/>
              </a:lnSpc>
              <a:spcBef>
                <a:spcPts val="0"/>
              </a:spcBef>
              <a:spcAft>
                <a:spcPts val="0"/>
              </a:spcAft>
              <a:buClr>
                <a:schemeClr val="accent1"/>
              </a:buClr>
              <a:buFont typeface="Wingdings" panose="05000000000000000000" pitchFamily="2" charset="2"/>
              <a:buNone/>
              <a:defRPr sz="1400" kern="1200">
                <a:solidFill>
                  <a:schemeClr val="bg1"/>
                </a:solidFill>
                <a:latin typeface="+mn-lt"/>
                <a:ea typeface="+mn-ea"/>
                <a:cs typeface="+mn-cs"/>
              </a:defRPr>
            </a:lvl4pPr>
            <a:lvl5pPr marL="360000" indent="-180000" algn="l" defTabSz="914400" rtl="0" eaLnBrk="1" latinLnBrk="0" hangingPunct="1">
              <a:lnSpc>
                <a:spcPct val="110000"/>
              </a:lnSpc>
              <a:spcBef>
                <a:spcPts val="0"/>
              </a:spcBef>
              <a:spcAft>
                <a:spcPts val="0"/>
              </a:spcAft>
              <a:buClr>
                <a:schemeClr val="bg2"/>
              </a:buClr>
              <a:buFont typeface="Wingdings" panose="05000000000000000000" pitchFamily="2" charset="2"/>
              <a:buChar char="§"/>
              <a:defRPr sz="1400" kern="1200">
                <a:solidFill>
                  <a:schemeClr val="tx1"/>
                </a:solidFill>
                <a:latin typeface="+mn-lt"/>
                <a:ea typeface="+mn-ea"/>
                <a:cs typeface="+mn-cs"/>
              </a:defRPr>
            </a:lvl5pPr>
            <a:lvl6pPr marL="54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6pPr>
            <a:lvl7pPr marL="216000" indent="-216000" algn="l" defTabSz="914400" rtl="0" eaLnBrk="1" latinLnBrk="0" hangingPunct="1">
              <a:lnSpc>
                <a:spcPct val="110000"/>
              </a:lnSpc>
              <a:spcBef>
                <a:spcPts val="0"/>
              </a:spcBef>
              <a:buClr>
                <a:schemeClr val="accent1"/>
              </a:buClr>
              <a:buFont typeface="+mj-lt"/>
              <a:buAutoNum type="arabicPeriod"/>
              <a:defRPr sz="1400" kern="1200">
                <a:solidFill>
                  <a:schemeClr val="tx1"/>
                </a:solidFill>
                <a:latin typeface="+mn-lt"/>
                <a:ea typeface="+mn-ea"/>
                <a:cs typeface="+mn-cs"/>
              </a:defRPr>
            </a:lvl7pPr>
            <a:lvl8pPr marL="432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8pPr>
            <a:lvl9pPr marL="648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9pPr>
          </a:lstStyle>
          <a:p>
            <a:pPr algn="ctr"/>
            <a:r>
              <a:rPr lang="de-DE" sz="2800" dirty="0" err="1"/>
              <a:t>for</a:t>
            </a:r>
            <a:r>
              <a:rPr lang="de-DE" sz="2800" dirty="0"/>
              <a:t> </a:t>
            </a:r>
            <a:r>
              <a:rPr lang="de-DE" sz="2800" dirty="0" err="1"/>
              <a:t>your</a:t>
            </a:r>
            <a:r>
              <a:rPr lang="de-DE" sz="2800" dirty="0"/>
              <a:t> </a:t>
            </a:r>
            <a:r>
              <a:rPr lang="de-DE" sz="2800" dirty="0" err="1"/>
              <a:t>attention</a:t>
            </a:r>
            <a:endParaRPr lang="de-DE" sz="2800" dirty="0"/>
          </a:p>
        </p:txBody>
      </p:sp>
      <p:sp>
        <p:nvSpPr>
          <p:cNvPr id="6" name="Textplatzhalter 2">
            <a:extLst>
              <a:ext uri="{FF2B5EF4-FFF2-40B4-BE49-F238E27FC236}">
                <a16:creationId xmlns:a16="http://schemas.microsoft.com/office/drawing/2014/main" id="{631A1CCC-BD74-6F1E-B6AE-3CEB7D45E204}"/>
              </a:ext>
            </a:extLst>
          </p:cNvPr>
          <p:cNvSpPr txBox="1">
            <a:spLocks/>
          </p:cNvSpPr>
          <p:nvPr/>
        </p:nvSpPr>
        <p:spPr bwMode="gray">
          <a:xfrm>
            <a:off x="7707084" y="3644043"/>
            <a:ext cx="3768776" cy="446982"/>
          </a:xfrm>
          <a:prstGeom prst="rect">
            <a:avLst/>
          </a:prstGeom>
          <a:noFill/>
        </p:spPr>
        <p:txBody>
          <a:bodyPr vert="horz" wrap="square" lIns="0" tIns="0" rIns="0" bIns="0" rtlCol="0" anchor="t">
            <a:spAutoFit/>
          </a:bodyPr>
          <a:lstStyle>
            <a:lvl1pPr marL="0" indent="0" algn="l" defTabSz="914400" rtl="0" eaLnBrk="1" latinLnBrk="0" hangingPunct="1">
              <a:lnSpc>
                <a:spcPct val="110000"/>
              </a:lnSpc>
              <a:spcBef>
                <a:spcPts val="0"/>
              </a:spcBef>
              <a:spcAft>
                <a:spcPts val="0"/>
              </a:spcAft>
              <a:buFont typeface="Arial" panose="020B0604020202020204" pitchFamily="34" charset="0"/>
              <a:buNone/>
              <a:defRPr sz="3200" b="0" kern="1200">
                <a:solidFill>
                  <a:schemeClr val="bg1"/>
                </a:solidFill>
                <a:latin typeface="+mn-lt"/>
                <a:ea typeface="+mn-ea"/>
                <a:cs typeface="+mn-cs"/>
              </a:defRPr>
            </a:lvl1pPr>
            <a:lvl2pPr marL="0" indent="0" algn="l" defTabSz="914400" rtl="0" eaLnBrk="1" latinLnBrk="0" hangingPunct="1">
              <a:lnSpc>
                <a:spcPts val="3500"/>
              </a:lnSpc>
              <a:spcBef>
                <a:spcPts val="0"/>
              </a:spcBef>
              <a:spcAft>
                <a:spcPts val="1600"/>
              </a:spcAft>
              <a:buFont typeface="Arial" panose="020B0604020202020204" pitchFamily="34" charset="0"/>
              <a:buNone/>
              <a:defRPr sz="4160" b="0" kern="1200">
                <a:solidFill>
                  <a:schemeClr val="bg1"/>
                </a:solidFill>
                <a:latin typeface="Frutiger LT Com 75 Black" panose="020B0A03040504030204" pitchFamily="34" charset="0"/>
                <a:ea typeface="+mn-ea"/>
                <a:cs typeface="+mn-cs"/>
              </a:defRPr>
            </a:lvl2pPr>
            <a:lvl3pPr marL="0" indent="0" algn="l" defTabSz="914400" rtl="0" eaLnBrk="1" latinLnBrk="0" hangingPunct="1">
              <a:lnSpc>
                <a:spcPct val="110000"/>
              </a:lnSpc>
              <a:spcBef>
                <a:spcPts val="0"/>
              </a:spcBef>
              <a:spcAft>
                <a:spcPts val="0"/>
              </a:spcAft>
              <a:buFont typeface="Arial" panose="020B0604020202020204" pitchFamily="34" charset="0"/>
              <a:buNone/>
              <a:defRPr sz="1600" b="0" kern="1200">
                <a:solidFill>
                  <a:schemeClr val="bg1"/>
                </a:solidFill>
                <a:latin typeface="+mj-lt"/>
                <a:ea typeface="+mn-ea"/>
                <a:cs typeface="+mn-cs"/>
              </a:defRPr>
            </a:lvl3pPr>
            <a:lvl4pPr marL="0" indent="0" algn="l" defTabSz="914400" rtl="0" eaLnBrk="1" latinLnBrk="0" hangingPunct="1">
              <a:lnSpc>
                <a:spcPct val="110000"/>
              </a:lnSpc>
              <a:spcBef>
                <a:spcPts val="0"/>
              </a:spcBef>
              <a:spcAft>
                <a:spcPts val="0"/>
              </a:spcAft>
              <a:buClr>
                <a:schemeClr val="accent1"/>
              </a:buClr>
              <a:buFont typeface="Wingdings" panose="05000000000000000000" pitchFamily="2" charset="2"/>
              <a:buNone/>
              <a:defRPr sz="1400" kern="1200">
                <a:solidFill>
                  <a:schemeClr val="bg1"/>
                </a:solidFill>
                <a:latin typeface="+mn-lt"/>
                <a:ea typeface="+mn-ea"/>
                <a:cs typeface="+mn-cs"/>
              </a:defRPr>
            </a:lvl4pPr>
            <a:lvl5pPr marL="360000" indent="-180000" algn="l" defTabSz="914400" rtl="0" eaLnBrk="1" latinLnBrk="0" hangingPunct="1">
              <a:lnSpc>
                <a:spcPct val="110000"/>
              </a:lnSpc>
              <a:spcBef>
                <a:spcPts val="0"/>
              </a:spcBef>
              <a:spcAft>
                <a:spcPts val="0"/>
              </a:spcAft>
              <a:buClr>
                <a:schemeClr val="bg2"/>
              </a:buClr>
              <a:buFont typeface="Wingdings" panose="05000000000000000000" pitchFamily="2" charset="2"/>
              <a:buChar char="§"/>
              <a:defRPr sz="1400" kern="1200">
                <a:solidFill>
                  <a:schemeClr val="tx1"/>
                </a:solidFill>
                <a:latin typeface="+mn-lt"/>
                <a:ea typeface="+mn-ea"/>
                <a:cs typeface="+mn-cs"/>
              </a:defRPr>
            </a:lvl5pPr>
            <a:lvl6pPr marL="54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6pPr>
            <a:lvl7pPr marL="216000" indent="-216000" algn="l" defTabSz="914400" rtl="0" eaLnBrk="1" latinLnBrk="0" hangingPunct="1">
              <a:lnSpc>
                <a:spcPct val="110000"/>
              </a:lnSpc>
              <a:spcBef>
                <a:spcPts val="0"/>
              </a:spcBef>
              <a:buClr>
                <a:schemeClr val="accent1"/>
              </a:buClr>
              <a:buFont typeface="+mj-lt"/>
              <a:buAutoNum type="arabicPeriod"/>
              <a:defRPr sz="1400" kern="1200">
                <a:solidFill>
                  <a:schemeClr val="tx1"/>
                </a:solidFill>
                <a:latin typeface="+mn-lt"/>
                <a:ea typeface="+mn-ea"/>
                <a:cs typeface="+mn-cs"/>
              </a:defRPr>
            </a:lvl7pPr>
            <a:lvl8pPr marL="432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8pPr>
            <a:lvl9pPr marL="648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9pPr>
          </a:lstStyle>
          <a:p>
            <a:pPr marL="0" indent="0" algn="l" rtl="0" eaLnBrk="1" latinLnBrk="0" hangingPunct="1">
              <a:spcBef>
                <a:spcPts val="0"/>
              </a:spcBef>
              <a:spcAft>
                <a:spcPts val="0"/>
              </a:spcAft>
            </a:pPr>
            <a:r>
              <a:rPr lang="de-DE" sz="2800" b="0" kern="1200" dirty="0">
                <a:solidFill>
                  <a:srgbClr val="FFFFFF"/>
                </a:solidFill>
                <a:effectLst/>
                <a:latin typeface="Frutiger LT Com 45 Light" panose="020B0303030504020204" pitchFamily="34" charset="0"/>
                <a:ea typeface="+mn-ea"/>
                <a:cs typeface="+mn-cs"/>
              </a:rPr>
              <a:t>für Ihre Aufmerksamkeit</a:t>
            </a:r>
            <a:endParaRPr lang="en-US" sz="2400" dirty="0">
              <a:effectLst/>
            </a:endParaRPr>
          </a:p>
        </p:txBody>
      </p:sp>
    </p:spTree>
    <p:extLst>
      <p:ext uri="{BB962C8B-B14F-4D97-AF65-F5344CB8AC3E}">
        <p14:creationId xmlns:p14="http://schemas.microsoft.com/office/powerpoint/2010/main" val="234683062"/>
      </p:ext>
    </p:extLst>
  </p:cSld>
  <p:clrMapOvr>
    <a:masterClrMapping/>
  </p:clrMapOvr>
  <p:transition spd="slow">
    <p:push dir="u"/>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90E2F95-86F1-FED2-68EF-8417BEE8583B}"/>
              </a:ext>
            </a:extLst>
          </p:cNvPr>
          <p:cNvSpPr>
            <a:spLocks noGrp="1"/>
          </p:cNvSpPr>
          <p:nvPr>
            <p:ph type="body" sz="quarter" idx="11"/>
          </p:nvPr>
        </p:nvSpPr>
        <p:spPr>
          <a:xfrm>
            <a:off x="479425" y="1774858"/>
            <a:ext cx="5790746" cy="4254242"/>
          </a:xfrm>
        </p:spPr>
        <p:txBody>
          <a:bodyPr/>
          <a:lstStyle/>
          <a:p>
            <a:pPr algn="just"/>
            <a:r>
              <a:rPr lang="de-DE" sz="1200" dirty="0"/>
              <a:t>[1] IPT, F. Anwendungsfeld Bergbau - Lastenheft. Report. Forschungszentrum Jülich. 2021. Internal </a:t>
            </a:r>
            <a:r>
              <a:rPr lang="de-DE" sz="1200" dirty="0" err="1"/>
              <a:t>document</a:t>
            </a:r>
            <a:r>
              <a:rPr lang="de-DE" sz="1200" dirty="0"/>
              <a:t>. </a:t>
            </a:r>
          </a:p>
          <a:p>
            <a:endParaRPr lang="de-DE" sz="1200" dirty="0"/>
          </a:p>
          <a:p>
            <a:r>
              <a:rPr lang="de-DE" sz="1200" dirty="0"/>
              <a:t>[2] REICHELT. Industrial LTE Router. 2023. </a:t>
            </a:r>
            <a:r>
              <a:rPr lang="de-DE" sz="1200" dirty="0" err="1"/>
              <a:t>Available</a:t>
            </a:r>
            <a:r>
              <a:rPr lang="de-DE" sz="1200" dirty="0"/>
              <a:t> at &lt;</a:t>
            </a:r>
            <a:r>
              <a:rPr lang="de-DE" sz="1200" dirty="0">
                <a:solidFill>
                  <a:schemeClr val="accent1">
                    <a:lumMod val="20000"/>
                    <a:lumOff val="80000"/>
                  </a:schemeClr>
                </a:solidFill>
                <a:hlinkClick r:id="rId2">
                  <a:extLst>
                    <a:ext uri="{A12FA001-AC4F-418D-AE19-62706E023703}">
                      <ahyp:hlinkClr xmlns:ahyp="http://schemas.microsoft.com/office/drawing/2018/hyperlinkcolor" val="tx"/>
                    </a:ext>
                  </a:extLst>
                </a:hlinkClick>
              </a:rPr>
              <a:t>link</a:t>
            </a:r>
            <a:r>
              <a:rPr lang="de-DE" sz="1200" dirty="0"/>
              <a:t>&gt;.</a:t>
            </a:r>
          </a:p>
          <a:p>
            <a:endParaRPr lang="de-DE" sz="1200" dirty="0"/>
          </a:p>
          <a:p>
            <a:r>
              <a:rPr lang="de-DE" sz="1200" dirty="0"/>
              <a:t>[3] AMAZON. </a:t>
            </a:r>
            <a:r>
              <a:rPr lang="de-DE" sz="1200" dirty="0" err="1"/>
              <a:t>BrosTrend</a:t>
            </a:r>
            <a:r>
              <a:rPr lang="de-DE" sz="1200" dirty="0"/>
              <a:t> AX1800. </a:t>
            </a:r>
            <a:r>
              <a:rPr lang="de-DE" sz="1200" dirty="0" err="1"/>
              <a:t>Available</a:t>
            </a:r>
            <a:r>
              <a:rPr lang="de-DE" sz="1200" dirty="0"/>
              <a:t> at &lt;</a:t>
            </a:r>
            <a:r>
              <a:rPr lang="de-DE" sz="1200" dirty="0">
                <a:solidFill>
                  <a:schemeClr val="accent1">
                    <a:lumMod val="20000"/>
                    <a:lumOff val="80000"/>
                  </a:schemeClr>
                </a:solidFill>
                <a:hlinkClick r:id="rId3">
                  <a:extLst>
                    <a:ext uri="{A12FA001-AC4F-418D-AE19-62706E023703}">
                      <ahyp:hlinkClr xmlns:ahyp="http://schemas.microsoft.com/office/drawing/2018/hyperlinkcolor" val="tx"/>
                    </a:ext>
                  </a:extLst>
                </a:hlinkClick>
              </a:rPr>
              <a:t>link</a:t>
            </a:r>
            <a:r>
              <a:rPr lang="de-DE" sz="1200" dirty="0"/>
              <a:t>&gt;.</a:t>
            </a:r>
          </a:p>
          <a:p>
            <a:endParaRPr lang="de-DE" sz="1200" dirty="0"/>
          </a:p>
          <a:p>
            <a:r>
              <a:rPr lang="de-DE" sz="1200" dirty="0"/>
              <a:t>[4] ERICSSON. Ericsson Private 5G System. </a:t>
            </a:r>
            <a:r>
              <a:rPr lang="de-DE" sz="1200" dirty="0" err="1"/>
              <a:t>Available</a:t>
            </a:r>
            <a:r>
              <a:rPr lang="de-DE" sz="1200" dirty="0"/>
              <a:t> at &lt;</a:t>
            </a:r>
            <a:r>
              <a:rPr lang="de-DE" sz="1200" dirty="0">
                <a:solidFill>
                  <a:schemeClr val="accent1">
                    <a:lumMod val="20000"/>
                    <a:lumOff val="80000"/>
                  </a:schemeClr>
                </a:solidFill>
                <a:hlinkClick r:id="rId4">
                  <a:extLst>
                    <a:ext uri="{A12FA001-AC4F-418D-AE19-62706E023703}">
                      <ahyp:hlinkClr xmlns:ahyp="http://schemas.microsoft.com/office/drawing/2018/hyperlinkcolor" val="tx"/>
                    </a:ext>
                  </a:extLst>
                </a:hlinkClick>
              </a:rPr>
              <a:t>link</a:t>
            </a:r>
            <a:r>
              <a:rPr lang="de-DE" sz="1200" dirty="0"/>
              <a:t>&gt;.</a:t>
            </a:r>
          </a:p>
          <a:p>
            <a:endParaRPr lang="de-DE" sz="1200" dirty="0"/>
          </a:p>
          <a:p>
            <a:pPr algn="just"/>
            <a:r>
              <a:rPr lang="de-DE" sz="1200" dirty="0"/>
              <a:t>[5] </a:t>
            </a:r>
            <a:r>
              <a:rPr lang="en-US" sz="1200" dirty="0"/>
              <a:t>BEDFORD, M. D. et al. Low-cost leaky feeder communication for mines rescue. 2020. Available at &lt;</a:t>
            </a:r>
            <a:r>
              <a:rPr lang="en-US" sz="1200" dirty="0">
                <a:solidFill>
                  <a:schemeClr val="accent1">
                    <a:lumMod val="20000"/>
                    <a:lumOff val="80000"/>
                  </a:schemeClr>
                </a:solidFill>
                <a:hlinkClick r:id="rId5">
                  <a:extLst>
                    <a:ext uri="{A12FA001-AC4F-418D-AE19-62706E023703}">
                      <ahyp:hlinkClr xmlns:ahyp="http://schemas.microsoft.com/office/drawing/2018/hyperlinkcolor" val="tx"/>
                    </a:ext>
                  </a:extLst>
                </a:hlinkClick>
              </a:rPr>
              <a:t>link</a:t>
            </a:r>
            <a:r>
              <a:rPr lang="en-US" sz="1200" dirty="0"/>
              <a:t>&gt;.</a:t>
            </a:r>
          </a:p>
          <a:p>
            <a:endParaRPr lang="de-DE" sz="1200" dirty="0"/>
          </a:p>
          <a:p>
            <a:r>
              <a:rPr lang="de-DE" sz="1200" dirty="0"/>
              <a:t>[6] [a] </a:t>
            </a:r>
            <a:r>
              <a:rPr lang="en-US" sz="1200" dirty="0"/>
              <a:t>BROKK. BROKK 170 demolition robot. 2022. Available at &lt;</a:t>
            </a:r>
            <a:r>
              <a:rPr lang="de-DE" sz="1200" dirty="0">
                <a:solidFill>
                  <a:schemeClr val="accent1">
                    <a:lumMod val="20000"/>
                    <a:lumOff val="80000"/>
                  </a:schemeClr>
                </a:solidFill>
                <a:hlinkClick r:id="rId6">
                  <a:extLst>
                    <a:ext uri="{A12FA001-AC4F-418D-AE19-62706E023703}">
                      <ahyp:hlinkClr xmlns:ahyp="http://schemas.microsoft.com/office/drawing/2018/hyperlinkcolor" val="tx"/>
                    </a:ext>
                  </a:extLst>
                </a:hlinkClick>
              </a:rPr>
              <a:t>link</a:t>
            </a:r>
            <a:r>
              <a:rPr lang="en-US" sz="1200" dirty="0"/>
              <a:t>&gt;.</a:t>
            </a:r>
          </a:p>
          <a:p>
            <a:pPr algn="just"/>
            <a:r>
              <a:rPr lang="de-DE" sz="1200" dirty="0"/>
              <a:t>     [b] DOOSAN, E. Hyundai </a:t>
            </a:r>
            <a:r>
              <a:rPr lang="de-DE" sz="1200" dirty="0" err="1"/>
              <a:t>Doosan</a:t>
            </a:r>
            <a:r>
              <a:rPr lang="de-DE" sz="1200" dirty="0"/>
              <a:t> </a:t>
            </a:r>
            <a:r>
              <a:rPr lang="de-DE" sz="1200" dirty="0" err="1"/>
              <a:t>infracore</a:t>
            </a:r>
            <a:r>
              <a:rPr lang="de-DE" sz="1200" dirty="0"/>
              <a:t> </a:t>
            </a:r>
            <a:r>
              <a:rPr lang="de-DE" sz="1200" dirty="0" err="1"/>
              <a:t>construction</a:t>
            </a:r>
            <a:r>
              <a:rPr lang="de-DE" sz="1200" dirty="0"/>
              <a:t> </a:t>
            </a:r>
            <a:r>
              <a:rPr lang="de-DE" sz="1200" dirty="0" err="1"/>
              <a:t>equipment</a:t>
            </a:r>
            <a:r>
              <a:rPr lang="de-DE" sz="1200" dirty="0"/>
              <a:t>. 2022. </a:t>
            </a:r>
            <a:r>
              <a:rPr lang="de-DE" sz="1200" dirty="0" err="1"/>
              <a:t>Available</a:t>
            </a:r>
            <a:endParaRPr lang="de-DE" sz="1200" dirty="0"/>
          </a:p>
          <a:p>
            <a:pPr algn="just"/>
            <a:r>
              <a:rPr lang="de-DE" sz="1200" dirty="0"/>
              <a:t>          at &lt;</a:t>
            </a:r>
            <a:r>
              <a:rPr lang="de-DE" sz="1200" dirty="0">
                <a:solidFill>
                  <a:schemeClr val="accent1">
                    <a:lumMod val="20000"/>
                    <a:lumOff val="80000"/>
                  </a:schemeClr>
                </a:solidFill>
                <a:hlinkClick r:id="rId7">
                  <a:extLst>
                    <a:ext uri="{A12FA001-AC4F-418D-AE19-62706E023703}">
                      <ahyp:hlinkClr xmlns:ahyp="http://schemas.microsoft.com/office/drawing/2018/hyperlinkcolor" val="tx"/>
                    </a:ext>
                  </a:extLst>
                </a:hlinkClick>
              </a:rPr>
              <a:t>link</a:t>
            </a:r>
            <a:r>
              <a:rPr lang="de-DE" sz="1200" dirty="0"/>
              <a:t>&gt;.</a:t>
            </a:r>
          </a:p>
          <a:p>
            <a:r>
              <a:rPr lang="de-DE" sz="1200" dirty="0"/>
              <a:t>     [c] </a:t>
            </a:r>
            <a:r>
              <a:rPr lang="en-US" sz="1200" dirty="0"/>
              <a:t>MICROSOFT. Flat Icon PowerPoint Library. 2023.</a:t>
            </a:r>
          </a:p>
          <a:p>
            <a:r>
              <a:rPr lang="de-DE" sz="1200" dirty="0"/>
              <a:t>     [d] </a:t>
            </a:r>
            <a:r>
              <a:rPr lang="en-US" sz="1200" dirty="0"/>
              <a:t>ROBOTICS, U. </a:t>
            </a:r>
            <a:r>
              <a:rPr lang="en-US" sz="1200" dirty="0" err="1"/>
              <a:t>Innok</a:t>
            </a:r>
            <a:r>
              <a:rPr lang="en-US" sz="1200" dirty="0"/>
              <a:t> Robotics INDUROS. 2022. Available at &lt;</a:t>
            </a:r>
            <a:r>
              <a:rPr lang="de-DE" sz="1200" dirty="0">
                <a:solidFill>
                  <a:schemeClr val="accent1">
                    <a:lumMod val="20000"/>
                    <a:lumOff val="80000"/>
                  </a:schemeClr>
                </a:solidFill>
                <a:hlinkClick r:id="rId8">
                  <a:extLst>
                    <a:ext uri="{A12FA001-AC4F-418D-AE19-62706E023703}">
                      <ahyp:hlinkClr xmlns:ahyp="http://schemas.microsoft.com/office/drawing/2018/hyperlinkcolor" val="tx"/>
                    </a:ext>
                  </a:extLst>
                </a:hlinkClick>
              </a:rPr>
              <a:t>link</a:t>
            </a:r>
            <a:r>
              <a:rPr lang="en-US" sz="1200" dirty="0"/>
              <a:t>&gt;.</a:t>
            </a:r>
          </a:p>
          <a:p>
            <a:endParaRPr lang="de-DE" sz="1200" dirty="0"/>
          </a:p>
          <a:p>
            <a:pPr algn="just"/>
            <a:r>
              <a:rPr lang="de-DE" sz="1200" dirty="0"/>
              <a:t>[7] </a:t>
            </a:r>
            <a:r>
              <a:rPr lang="en-US" sz="1200" dirty="0"/>
              <a:t>EUROPE, G. I. C. OUTDOOR COVERAGE – CAMPUS MELATEN AACHEN. 2023. Available at &lt;</a:t>
            </a:r>
            <a:r>
              <a:rPr lang="en-US" sz="1200" dirty="0">
                <a:solidFill>
                  <a:schemeClr val="accent1">
                    <a:lumMod val="20000"/>
                    <a:lumOff val="80000"/>
                  </a:schemeClr>
                </a:solidFill>
                <a:hlinkClick r:id="rId9">
                  <a:extLst>
                    <a:ext uri="{A12FA001-AC4F-418D-AE19-62706E023703}">
                      <ahyp:hlinkClr xmlns:ahyp="http://schemas.microsoft.com/office/drawing/2018/hyperlinkcolor" val="tx"/>
                    </a:ext>
                  </a:extLst>
                </a:hlinkClick>
              </a:rPr>
              <a:t>link</a:t>
            </a:r>
            <a:r>
              <a:rPr lang="en-US" sz="1200" dirty="0"/>
              <a:t>&gt;.</a:t>
            </a:r>
            <a:endParaRPr lang="de-DE" sz="1200" dirty="0"/>
          </a:p>
          <a:p>
            <a:endParaRPr lang="de-DE" sz="1200" dirty="0"/>
          </a:p>
        </p:txBody>
      </p:sp>
      <p:sp>
        <p:nvSpPr>
          <p:cNvPr id="6" name="Textplatzhalter 5">
            <a:extLst>
              <a:ext uri="{FF2B5EF4-FFF2-40B4-BE49-F238E27FC236}">
                <a16:creationId xmlns:a16="http://schemas.microsoft.com/office/drawing/2014/main" id="{A7BEAF8F-268B-9E0A-F03B-7A0F2ABF86B0}"/>
              </a:ext>
            </a:extLst>
          </p:cNvPr>
          <p:cNvSpPr txBox="1">
            <a:spLocks/>
          </p:cNvSpPr>
          <p:nvPr/>
        </p:nvSpPr>
        <p:spPr bwMode="gray">
          <a:xfrm>
            <a:off x="479425" y="655185"/>
            <a:ext cx="5916612" cy="1011239"/>
          </a:xfrm>
          <a:prstGeom prst="rect">
            <a:avLst/>
          </a:prstGeom>
          <a:noFill/>
        </p:spPr>
        <p:txBody>
          <a:bodyPr vert="horz" lIns="0" tIns="0" rIns="0" bIns="0" rtlCol="0" anchor="t">
            <a:spAutoFit/>
          </a:bodyPr>
          <a:lstStyle>
            <a:lvl1pPr marL="0" indent="0" algn="l" defTabSz="914400" rtl="0" eaLnBrk="1" latinLnBrk="0" hangingPunct="1">
              <a:lnSpc>
                <a:spcPct val="110000"/>
              </a:lnSpc>
              <a:spcBef>
                <a:spcPts val="0"/>
              </a:spcBef>
              <a:spcAft>
                <a:spcPts val="0"/>
              </a:spcAft>
              <a:buFont typeface="Arial" panose="020B0604020202020204" pitchFamily="34" charset="0"/>
              <a:buNone/>
              <a:defRPr sz="3200" b="0" kern="1200">
                <a:solidFill>
                  <a:schemeClr val="bg1"/>
                </a:solidFill>
                <a:latin typeface="+mn-lt"/>
                <a:ea typeface="+mn-ea"/>
                <a:cs typeface="+mn-cs"/>
              </a:defRPr>
            </a:lvl1pPr>
            <a:lvl2pPr marL="0" indent="0" algn="l" defTabSz="914400" rtl="0" eaLnBrk="1" latinLnBrk="0" hangingPunct="1">
              <a:lnSpc>
                <a:spcPts val="3500"/>
              </a:lnSpc>
              <a:spcBef>
                <a:spcPts val="0"/>
              </a:spcBef>
              <a:spcAft>
                <a:spcPts val="1600"/>
              </a:spcAft>
              <a:buFont typeface="Arial" panose="020B0604020202020204" pitchFamily="34" charset="0"/>
              <a:buNone/>
              <a:defRPr sz="4160" b="0" kern="1200">
                <a:solidFill>
                  <a:schemeClr val="bg1"/>
                </a:solidFill>
                <a:latin typeface="Frutiger LT Com 75 Black" panose="020B0A03040504030204" pitchFamily="34" charset="0"/>
                <a:ea typeface="+mn-ea"/>
                <a:cs typeface="+mn-cs"/>
              </a:defRPr>
            </a:lvl2pPr>
            <a:lvl3pPr marL="0" indent="0" algn="l" defTabSz="914400" rtl="0" eaLnBrk="1" latinLnBrk="0" hangingPunct="1">
              <a:lnSpc>
                <a:spcPct val="110000"/>
              </a:lnSpc>
              <a:spcBef>
                <a:spcPts val="0"/>
              </a:spcBef>
              <a:spcAft>
                <a:spcPts val="0"/>
              </a:spcAft>
              <a:buFont typeface="Arial" panose="020B0604020202020204" pitchFamily="34" charset="0"/>
              <a:buNone/>
              <a:defRPr sz="1600" b="0" kern="1200">
                <a:solidFill>
                  <a:schemeClr val="bg1"/>
                </a:solidFill>
                <a:latin typeface="+mj-lt"/>
                <a:ea typeface="+mn-ea"/>
                <a:cs typeface="+mn-cs"/>
              </a:defRPr>
            </a:lvl3pPr>
            <a:lvl4pPr marL="0" indent="0" algn="l" defTabSz="914400" rtl="0" eaLnBrk="1" latinLnBrk="0" hangingPunct="1">
              <a:lnSpc>
                <a:spcPct val="110000"/>
              </a:lnSpc>
              <a:spcBef>
                <a:spcPts val="0"/>
              </a:spcBef>
              <a:spcAft>
                <a:spcPts val="0"/>
              </a:spcAft>
              <a:buClr>
                <a:schemeClr val="accent1"/>
              </a:buClr>
              <a:buFont typeface="Wingdings" panose="05000000000000000000" pitchFamily="2" charset="2"/>
              <a:buNone/>
              <a:defRPr sz="1400" kern="1200">
                <a:solidFill>
                  <a:schemeClr val="bg1"/>
                </a:solidFill>
                <a:latin typeface="+mn-lt"/>
                <a:ea typeface="+mn-ea"/>
                <a:cs typeface="+mn-cs"/>
              </a:defRPr>
            </a:lvl4pPr>
            <a:lvl5pPr marL="360000" indent="-180000" algn="l" defTabSz="914400" rtl="0" eaLnBrk="1" latinLnBrk="0" hangingPunct="1">
              <a:lnSpc>
                <a:spcPct val="110000"/>
              </a:lnSpc>
              <a:spcBef>
                <a:spcPts val="0"/>
              </a:spcBef>
              <a:spcAft>
                <a:spcPts val="0"/>
              </a:spcAft>
              <a:buClr>
                <a:schemeClr val="bg2"/>
              </a:buClr>
              <a:buFont typeface="Wingdings" panose="05000000000000000000" pitchFamily="2" charset="2"/>
              <a:buChar char="§"/>
              <a:defRPr sz="1400" kern="1200">
                <a:solidFill>
                  <a:schemeClr val="tx1"/>
                </a:solidFill>
                <a:latin typeface="+mn-lt"/>
                <a:ea typeface="+mn-ea"/>
                <a:cs typeface="+mn-cs"/>
              </a:defRPr>
            </a:lvl5pPr>
            <a:lvl6pPr marL="54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6pPr>
            <a:lvl7pPr marL="216000" indent="-216000" algn="l" defTabSz="914400" rtl="0" eaLnBrk="1" latinLnBrk="0" hangingPunct="1">
              <a:lnSpc>
                <a:spcPct val="110000"/>
              </a:lnSpc>
              <a:spcBef>
                <a:spcPts val="0"/>
              </a:spcBef>
              <a:buClr>
                <a:schemeClr val="accent1"/>
              </a:buClr>
              <a:buFont typeface="+mj-lt"/>
              <a:buAutoNum type="arabicPeriod"/>
              <a:defRPr sz="1400" kern="1200">
                <a:solidFill>
                  <a:schemeClr val="tx1"/>
                </a:solidFill>
                <a:latin typeface="+mn-lt"/>
                <a:ea typeface="+mn-ea"/>
                <a:cs typeface="+mn-cs"/>
              </a:defRPr>
            </a:lvl7pPr>
            <a:lvl8pPr marL="432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8pPr>
            <a:lvl9pPr marL="648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9pPr>
          </a:lstStyle>
          <a:p>
            <a:r>
              <a:rPr lang="de-DE" dirty="0"/>
              <a:t>References</a:t>
            </a:r>
          </a:p>
          <a:p>
            <a:pPr lvl="1"/>
            <a:r>
              <a:rPr lang="de-DE" dirty="0"/>
              <a:t>—</a:t>
            </a:r>
          </a:p>
        </p:txBody>
      </p:sp>
      <p:sp>
        <p:nvSpPr>
          <p:cNvPr id="12" name="Rectangle 11">
            <a:extLst>
              <a:ext uri="{FF2B5EF4-FFF2-40B4-BE49-F238E27FC236}">
                <a16:creationId xmlns:a16="http://schemas.microsoft.com/office/drawing/2014/main" id="{C138B465-545D-9078-CF85-AEE031F51ACD}"/>
              </a:ext>
            </a:extLst>
          </p:cNvPr>
          <p:cNvSpPr/>
          <p:nvPr/>
        </p:nvSpPr>
        <p:spPr>
          <a:xfrm>
            <a:off x="9189528" y="5494129"/>
            <a:ext cx="2523047" cy="918578"/>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marL="180000" indent="-180000" algn="l">
              <a:lnSpc>
                <a:spcPts val="1960"/>
              </a:lnSpc>
              <a:buClr>
                <a:schemeClr val="accent1"/>
              </a:buClr>
              <a:buFont typeface="Wingdings" panose="05000000000000000000" pitchFamily="2" charset="2"/>
              <a:buChar char="§"/>
            </a:pPr>
            <a:endParaRPr lang="de-DE" sz="1400" dirty="0">
              <a:solidFill>
                <a:schemeClr val="tx1"/>
              </a:solidFill>
            </a:endParaRPr>
          </a:p>
        </p:txBody>
      </p:sp>
      <p:pic>
        <p:nvPicPr>
          <p:cNvPr id="13" name="Picture 4" descr="UFBA no Colégio da Polícia Militar – Dendezeiros, Bahia | Kids Save Lives  Brasil">
            <a:extLst>
              <a:ext uri="{FF2B5EF4-FFF2-40B4-BE49-F238E27FC236}">
                <a16:creationId xmlns:a16="http://schemas.microsoft.com/office/drawing/2014/main" id="{4D7A593B-07F0-7F4A-4A81-0322DEB40322}"/>
              </a:ext>
            </a:extLst>
          </p:cNvPr>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39978" t="24141" r="54"/>
          <a:stretch/>
        </p:blipFill>
        <p:spPr bwMode="auto">
          <a:xfrm>
            <a:off x="10220362" y="5560391"/>
            <a:ext cx="1207549" cy="843204"/>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LOGO UFBA | Brands of the World™ | Download vector logos and logotypes">
            <a:extLst>
              <a:ext uri="{FF2B5EF4-FFF2-40B4-BE49-F238E27FC236}">
                <a16:creationId xmlns:a16="http://schemas.microsoft.com/office/drawing/2014/main" id="{C465212D-038C-D058-A3FE-5DB459839792}"/>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9545563" y="5605950"/>
            <a:ext cx="694936" cy="6949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07849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kt 7" hidden="1">
            <a:extLst>
              <a:ext uri="{FF2B5EF4-FFF2-40B4-BE49-F238E27FC236}">
                <a16:creationId xmlns:a16="http://schemas.microsoft.com/office/drawing/2014/main" id="{0CCF772E-B200-4A5A-A523-AC73A3B0B16D}"/>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344" imgH="345" progId="TCLayout.ActiveDocument.1">
                  <p:embed/>
                </p:oleObj>
              </mc:Choice>
              <mc:Fallback>
                <p:oleObj name="think-cell Folie" r:id="rId4" imgW="344" imgH="345" progId="TCLayout.ActiveDocument.1">
                  <p:embed/>
                  <p:pic>
                    <p:nvPicPr>
                      <p:cNvPr id="8" name="Objekt 7" hidden="1">
                        <a:extLst>
                          <a:ext uri="{FF2B5EF4-FFF2-40B4-BE49-F238E27FC236}">
                            <a16:creationId xmlns:a16="http://schemas.microsoft.com/office/drawing/2014/main" id="{0CCF772E-B200-4A5A-A523-AC73A3B0B16D}"/>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graphicFrame>
        <p:nvGraphicFramePr>
          <p:cNvPr id="10" name="Tabelle 9">
            <a:extLst>
              <a:ext uri="{FF2B5EF4-FFF2-40B4-BE49-F238E27FC236}">
                <a16:creationId xmlns:a16="http://schemas.microsoft.com/office/drawing/2014/main" id="{A084D317-82FF-4C40-AE4D-3B5721D6CFCD}"/>
              </a:ext>
            </a:extLst>
          </p:cNvPr>
          <p:cNvGraphicFramePr>
            <a:graphicFrameLocks noGrp="1"/>
          </p:cNvGraphicFramePr>
          <p:nvPr/>
        </p:nvGraphicFramePr>
        <p:xfrm>
          <a:off x="479426" y="1700215"/>
          <a:ext cx="11233150" cy="2488985"/>
        </p:xfrm>
        <a:graphic>
          <a:graphicData uri="http://schemas.openxmlformats.org/drawingml/2006/table">
            <a:tbl>
              <a:tblPr>
                <a:tableStyleId>{793D81CF-94F2-401A-BA57-92F5A7B2D0C5}</a:tableStyleId>
              </a:tblPr>
              <a:tblGrid>
                <a:gridCol w="416155">
                  <a:extLst>
                    <a:ext uri="{9D8B030D-6E8A-4147-A177-3AD203B41FA5}">
                      <a16:colId xmlns:a16="http://schemas.microsoft.com/office/drawing/2014/main" val="20000"/>
                    </a:ext>
                  </a:extLst>
                </a:gridCol>
                <a:gridCol w="10816995">
                  <a:extLst>
                    <a:ext uri="{9D8B030D-6E8A-4147-A177-3AD203B41FA5}">
                      <a16:colId xmlns:a16="http://schemas.microsoft.com/office/drawing/2014/main" val="20001"/>
                    </a:ext>
                  </a:extLst>
                </a:gridCol>
              </a:tblGrid>
              <a:tr h="276906">
                <a:tc>
                  <a:txBody>
                    <a:bodyPr/>
                    <a:lstStyle/>
                    <a:p>
                      <a:pPr marL="0" lvl="3" indent="0" algn="ctr" defTabSz="914400" rtl="0" eaLnBrk="1" latinLnBrk="0" hangingPunct="1">
                        <a:lnSpc>
                          <a:spcPct val="110000"/>
                        </a:lnSpc>
                        <a:spcBef>
                          <a:spcPts val="0"/>
                        </a:spcBef>
                        <a:spcAft>
                          <a:spcPts val="600"/>
                        </a:spcAft>
                        <a:buClr>
                          <a:schemeClr val="accent1"/>
                        </a:buClr>
                        <a:buFont typeface="Wingdings" panose="05000000000000000000" pitchFamily="2" charset="2"/>
                        <a:buNone/>
                      </a:pPr>
                      <a:r>
                        <a:rPr lang="de-DE" sz="1600" b="0" kern="1200" noProof="0" dirty="0">
                          <a:solidFill>
                            <a:schemeClr val="tx1"/>
                          </a:solidFill>
                          <a:latin typeface="+mj-lt"/>
                          <a:ea typeface="+mn-ea"/>
                          <a:cs typeface="+mn-cs"/>
                        </a:rPr>
                        <a:t>1.</a:t>
                      </a:r>
                    </a:p>
                  </a:txBody>
                  <a:tcPr marL="0" marR="0" marT="72000" marB="72000">
                    <a:lnL w="12700" cap="flat" cmpd="sng" algn="ctr">
                      <a:noFill/>
                      <a:prstDash val="solid"/>
                      <a:round/>
                      <a:headEnd type="none" w="med" len="med"/>
                      <a:tailEnd type="none" w="med" len="med"/>
                    </a:lnL>
                    <a:lnR>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lvl="3" indent="0" algn="l" defTabSz="914400" rtl="0" eaLnBrk="1" latinLnBrk="0" hangingPunct="1">
                        <a:lnSpc>
                          <a:spcPct val="110000"/>
                        </a:lnSpc>
                        <a:spcBef>
                          <a:spcPts val="0"/>
                        </a:spcBef>
                        <a:spcAft>
                          <a:spcPts val="0"/>
                        </a:spcAft>
                        <a:buClr>
                          <a:schemeClr val="accent1"/>
                        </a:buClr>
                        <a:buFont typeface="Wingdings" panose="05000000000000000000" pitchFamily="2" charset="2"/>
                        <a:buNone/>
                      </a:pPr>
                      <a:r>
                        <a:rPr lang="de-DE" sz="1600" b="0" kern="1200" noProof="0" dirty="0" err="1">
                          <a:solidFill>
                            <a:schemeClr val="tx1"/>
                          </a:solidFill>
                          <a:latin typeface="+mj-lt"/>
                          <a:ea typeface="+mn-ea"/>
                          <a:cs typeface="+mn-cs"/>
                        </a:rPr>
                        <a:t>Introduction</a:t>
                      </a:r>
                      <a:endParaRPr lang="de-DE" sz="1600" b="0" kern="1200" noProof="0" dirty="0">
                        <a:solidFill>
                          <a:schemeClr val="tx1"/>
                        </a:solidFill>
                        <a:latin typeface="+mj-lt"/>
                        <a:ea typeface="+mn-ea"/>
                        <a:cs typeface="+mn-cs"/>
                      </a:endParaRPr>
                    </a:p>
                  </a:txBody>
                  <a:tcPr marL="108000" marR="108000" marT="72000" marB="72000">
                    <a:lnL>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0"/>
                  </a:ext>
                </a:extLst>
              </a:tr>
              <a:tr h="0">
                <a:tc>
                  <a:txBody>
                    <a:bodyPr/>
                    <a:lstStyle/>
                    <a:p>
                      <a:pPr marL="0" lvl="3" indent="0" algn="ctr" defTabSz="914400" rtl="0" eaLnBrk="1" latinLnBrk="0" hangingPunct="1">
                        <a:lnSpc>
                          <a:spcPct val="110000"/>
                        </a:lnSpc>
                        <a:spcBef>
                          <a:spcPts val="0"/>
                        </a:spcBef>
                        <a:spcAft>
                          <a:spcPts val="600"/>
                        </a:spcAft>
                        <a:buClr>
                          <a:schemeClr val="accent1"/>
                        </a:buClr>
                        <a:buFont typeface="Wingdings" panose="05000000000000000000" pitchFamily="2" charset="2"/>
                        <a:buNone/>
                      </a:pPr>
                      <a:r>
                        <a:rPr lang="de-DE" sz="1600" b="0" kern="1200" noProof="0" dirty="0">
                          <a:solidFill>
                            <a:schemeClr val="tx1"/>
                          </a:solidFill>
                          <a:latin typeface="+mj-lt"/>
                          <a:ea typeface="+mn-ea"/>
                          <a:cs typeface="+mn-cs"/>
                        </a:rPr>
                        <a:t>2.</a:t>
                      </a:r>
                    </a:p>
                  </a:txBody>
                  <a:tcPr marL="0" marR="0" marT="72000" marB="72000">
                    <a:lnL w="12700" cap="flat" cmpd="sng" algn="ctr">
                      <a:noFill/>
                      <a:prstDash val="solid"/>
                      <a:round/>
                      <a:headEnd type="none" w="med" len="med"/>
                      <a:tailEnd type="none" w="med" len="med"/>
                    </a:lnL>
                    <a:lnR>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lvl="3" indent="0" algn="l" defTabSz="914400" rtl="0" eaLnBrk="1" latinLnBrk="0" hangingPunct="1">
                        <a:lnSpc>
                          <a:spcPct val="110000"/>
                        </a:lnSpc>
                        <a:spcBef>
                          <a:spcPts val="0"/>
                        </a:spcBef>
                        <a:spcAft>
                          <a:spcPts val="0"/>
                        </a:spcAft>
                        <a:buClr>
                          <a:schemeClr val="accent1"/>
                        </a:buClr>
                        <a:buFont typeface="Wingdings" panose="05000000000000000000" pitchFamily="2" charset="2"/>
                        <a:buNone/>
                      </a:pPr>
                      <a:r>
                        <a:rPr lang="de-DE" sz="1600" b="0" kern="1200" noProof="0" dirty="0" err="1">
                          <a:solidFill>
                            <a:schemeClr val="tx1"/>
                          </a:solidFill>
                          <a:latin typeface="+mj-lt"/>
                          <a:ea typeface="+mn-ea"/>
                          <a:cs typeface="+mn-cs"/>
                        </a:rPr>
                        <a:t>Objectives</a:t>
                      </a:r>
                      <a:endParaRPr lang="de-DE" sz="1400" kern="1200" noProof="0" dirty="0">
                        <a:solidFill>
                          <a:schemeClr val="tx1"/>
                        </a:solidFill>
                        <a:latin typeface="+mn-lt"/>
                        <a:ea typeface="+mn-ea"/>
                        <a:cs typeface="+mn-cs"/>
                      </a:endParaRPr>
                    </a:p>
                  </a:txBody>
                  <a:tcPr marL="108000" marR="108000" marT="72000" marB="72000">
                    <a:lnL>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276906">
                <a:tc>
                  <a:txBody>
                    <a:bodyPr/>
                    <a:lstStyle/>
                    <a:p>
                      <a:pPr marL="0" lvl="3" indent="0" algn="ctr" defTabSz="914400" rtl="0" eaLnBrk="1" latinLnBrk="0" hangingPunct="1">
                        <a:lnSpc>
                          <a:spcPct val="110000"/>
                        </a:lnSpc>
                        <a:spcBef>
                          <a:spcPts val="0"/>
                        </a:spcBef>
                        <a:spcAft>
                          <a:spcPts val="600"/>
                        </a:spcAft>
                        <a:buClr>
                          <a:schemeClr val="accent1"/>
                        </a:buClr>
                        <a:buFont typeface="Wingdings" panose="05000000000000000000" pitchFamily="2" charset="2"/>
                        <a:buNone/>
                      </a:pPr>
                      <a:r>
                        <a:rPr lang="de-DE" sz="1600" b="0" kern="1200" noProof="0">
                          <a:solidFill>
                            <a:schemeClr val="tx1"/>
                          </a:solidFill>
                          <a:latin typeface="+mj-lt"/>
                          <a:ea typeface="+mn-ea"/>
                          <a:cs typeface="+mn-cs"/>
                        </a:rPr>
                        <a:t>3.</a:t>
                      </a:r>
                      <a:endParaRPr lang="de-DE" sz="1600" b="0" kern="1200" noProof="0" dirty="0">
                        <a:solidFill>
                          <a:schemeClr val="tx1"/>
                        </a:solidFill>
                        <a:latin typeface="+mj-lt"/>
                        <a:ea typeface="+mn-ea"/>
                        <a:cs typeface="+mn-cs"/>
                      </a:endParaRPr>
                    </a:p>
                  </a:txBody>
                  <a:tcPr marL="0" marR="0" marT="72000" marB="72000">
                    <a:lnL w="12700" cap="flat" cmpd="sng" algn="ctr">
                      <a:noFill/>
                      <a:prstDash val="solid"/>
                      <a:round/>
                      <a:headEnd type="none" w="med" len="med"/>
                      <a:tailEnd type="none" w="med" len="med"/>
                    </a:lnL>
                    <a:lnR>
                      <a:noFill/>
                    </a:lnR>
                    <a:lnT w="12700" cmpd="sng">
                      <a:noFill/>
                    </a:lnT>
                    <a:lnB w="12700" cmpd="sng">
                      <a:noFill/>
                    </a:lnB>
                    <a:lnTlToBr w="12700" cmpd="sng">
                      <a:noFill/>
                      <a:prstDash val="solid"/>
                    </a:lnTlToBr>
                    <a:lnBlToTr w="12700" cmpd="sng">
                      <a:noFill/>
                      <a:prstDash val="solid"/>
                    </a:lnBlToTr>
                    <a:solidFill>
                      <a:srgbClr val="D2DDE3"/>
                    </a:solidFill>
                  </a:tcPr>
                </a:tc>
                <a:tc>
                  <a:txBody>
                    <a:bodyPr/>
                    <a:lstStyle/>
                    <a:p>
                      <a:pPr marL="0" marR="0" lvl="3" indent="0" algn="l" defTabSz="914400" rtl="0" eaLnBrk="1" fontAlgn="auto" latinLnBrk="0" hangingPunct="1">
                        <a:lnSpc>
                          <a:spcPct val="110000"/>
                        </a:lnSpc>
                        <a:spcBef>
                          <a:spcPts val="0"/>
                        </a:spcBef>
                        <a:spcAft>
                          <a:spcPts val="0"/>
                        </a:spcAft>
                        <a:buClr>
                          <a:srgbClr val="179C7D"/>
                        </a:buClr>
                        <a:buSzTx/>
                        <a:buFont typeface="Wingdings" panose="05000000000000000000" pitchFamily="2" charset="2"/>
                        <a:buNone/>
                        <a:tabLst/>
                        <a:defRPr/>
                      </a:pPr>
                      <a:r>
                        <a:rPr lang="de-DE" sz="1600" b="0" kern="1200" noProof="0" dirty="0" err="1">
                          <a:solidFill>
                            <a:schemeClr val="tx1"/>
                          </a:solidFill>
                          <a:latin typeface="+mj-lt"/>
                          <a:ea typeface="+mn-ea"/>
                          <a:cs typeface="+mn-cs"/>
                        </a:rPr>
                        <a:t>Contextualization</a:t>
                      </a:r>
                      <a:endParaRPr kumimoji="0" lang="de-DE" sz="1400" b="0" i="0" u="none" strike="noStrike" kern="1200" cap="none" spc="0" normalizeH="0" baseline="0" noProof="0" dirty="0">
                        <a:ln>
                          <a:noFill/>
                        </a:ln>
                        <a:solidFill>
                          <a:prstClr val="black"/>
                        </a:solidFill>
                        <a:effectLst/>
                        <a:uLnTx/>
                        <a:uFillTx/>
                        <a:latin typeface="+mn-lt"/>
                        <a:ea typeface="+mn-ea"/>
                        <a:cs typeface="+mn-cs"/>
                      </a:endParaRPr>
                    </a:p>
                  </a:txBody>
                  <a:tcPr marL="108000" marR="108000" marT="72000" marB="72000">
                    <a:lnL>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D2DDE3"/>
                    </a:solidFill>
                  </a:tcPr>
                </a:tc>
                <a:extLst>
                  <a:ext uri="{0D108BD9-81ED-4DB2-BD59-A6C34878D82A}">
                    <a16:rowId xmlns:a16="http://schemas.microsoft.com/office/drawing/2014/main" val="10002"/>
                  </a:ext>
                </a:extLst>
              </a:tr>
              <a:tr h="276906">
                <a:tc>
                  <a:txBody>
                    <a:bodyPr/>
                    <a:lstStyle/>
                    <a:p>
                      <a:pPr marL="0" lvl="3" indent="0" algn="ctr" defTabSz="914400" rtl="0" eaLnBrk="1" latinLnBrk="0" hangingPunct="1">
                        <a:lnSpc>
                          <a:spcPct val="110000"/>
                        </a:lnSpc>
                        <a:spcBef>
                          <a:spcPts val="0"/>
                        </a:spcBef>
                        <a:spcAft>
                          <a:spcPts val="600"/>
                        </a:spcAft>
                        <a:buClr>
                          <a:schemeClr val="accent1"/>
                        </a:buClr>
                        <a:buFont typeface="Wingdings" panose="05000000000000000000" pitchFamily="2" charset="2"/>
                        <a:buNone/>
                      </a:pPr>
                      <a:r>
                        <a:rPr lang="de-DE" sz="1600" b="0" kern="1200" noProof="0">
                          <a:solidFill>
                            <a:schemeClr val="tx1"/>
                          </a:solidFill>
                          <a:latin typeface="+mj-lt"/>
                          <a:ea typeface="+mn-ea"/>
                          <a:cs typeface="+mn-cs"/>
                        </a:rPr>
                        <a:t>4.</a:t>
                      </a:r>
                      <a:endParaRPr lang="de-DE" sz="1600" b="0" kern="1200" noProof="0" dirty="0">
                        <a:solidFill>
                          <a:schemeClr val="tx1"/>
                        </a:solidFill>
                        <a:latin typeface="+mj-lt"/>
                        <a:ea typeface="+mn-ea"/>
                        <a:cs typeface="+mn-cs"/>
                      </a:endParaRPr>
                    </a:p>
                  </a:txBody>
                  <a:tcPr marL="0" marR="0" marT="72000" marB="72000">
                    <a:lnL w="12700" cap="flat" cmpd="sng" algn="ctr">
                      <a:noFill/>
                      <a:prstDash val="solid"/>
                      <a:round/>
                      <a:headEnd type="none" w="med" len="med"/>
                      <a:tailEnd type="none" w="med" len="med"/>
                    </a:lnL>
                    <a:lnR>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lvl="3" indent="0" algn="l" defTabSz="914400" rtl="0" eaLnBrk="1" fontAlgn="auto" latinLnBrk="0" hangingPunct="1">
                        <a:lnSpc>
                          <a:spcPct val="110000"/>
                        </a:lnSpc>
                        <a:spcBef>
                          <a:spcPts val="0"/>
                        </a:spcBef>
                        <a:spcAft>
                          <a:spcPts val="0"/>
                        </a:spcAft>
                        <a:buClr>
                          <a:srgbClr val="179C7D"/>
                        </a:buClr>
                        <a:buSzTx/>
                        <a:buFont typeface="Wingdings" panose="05000000000000000000" pitchFamily="2" charset="2"/>
                        <a:buNone/>
                        <a:tabLst/>
                        <a:defRPr/>
                      </a:pPr>
                      <a:r>
                        <a:rPr lang="de-DE" sz="1600" b="0" kern="1200" noProof="0" dirty="0" err="1">
                          <a:solidFill>
                            <a:schemeClr val="tx1"/>
                          </a:solidFill>
                          <a:latin typeface="+mj-lt"/>
                          <a:ea typeface="+mn-ea"/>
                          <a:cs typeface="+mn-cs"/>
                        </a:rPr>
                        <a:t>Measurements</a:t>
                      </a:r>
                      <a:endParaRPr kumimoji="0" lang="de-DE" sz="1600" b="0" i="0" u="none" strike="noStrike" kern="1200" cap="none" spc="0" normalizeH="0" baseline="0" noProof="0" dirty="0">
                        <a:ln>
                          <a:noFill/>
                        </a:ln>
                        <a:solidFill>
                          <a:schemeClr val="tx1"/>
                        </a:solidFill>
                        <a:effectLst/>
                        <a:uLnTx/>
                        <a:uFillTx/>
                        <a:latin typeface="+mj-lt"/>
                        <a:ea typeface="+mn-ea"/>
                        <a:cs typeface="+mn-cs"/>
                      </a:endParaRPr>
                    </a:p>
                    <a:p>
                      <a:pPr marL="0" marR="0" lvl="3" indent="0" algn="l" defTabSz="914400" rtl="0" eaLnBrk="1" fontAlgn="auto" latinLnBrk="0" hangingPunct="1">
                        <a:lnSpc>
                          <a:spcPct val="110000"/>
                        </a:lnSpc>
                        <a:spcBef>
                          <a:spcPts val="0"/>
                        </a:spcBef>
                        <a:spcAft>
                          <a:spcPts val="0"/>
                        </a:spcAft>
                        <a:buClr>
                          <a:srgbClr val="179C7D"/>
                        </a:buClr>
                        <a:buSzTx/>
                        <a:buFont typeface="Wingdings" panose="05000000000000000000" pitchFamily="2" charset="2"/>
                        <a:buNone/>
                        <a:tabLst/>
                        <a:defRPr/>
                      </a:pPr>
                      <a:r>
                        <a:rPr kumimoji="0" lang="de-DE" sz="200" b="0" i="0" u="none" strike="noStrike" kern="1200" cap="none" spc="0" normalizeH="0" baseline="0" noProof="0" dirty="0">
                          <a:ln>
                            <a:noFill/>
                          </a:ln>
                          <a:solidFill>
                            <a:schemeClr val="tx1"/>
                          </a:solidFill>
                          <a:effectLst/>
                          <a:uLnTx/>
                          <a:uFillTx/>
                          <a:latin typeface="+mj-lt"/>
                          <a:ea typeface="+mn-ea"/>
                          <a:cs typeface="+mn-cs"/>
                        </a:rPr>
                        <a:t> </a:t>
                      </a:r>
                      <a:endParaRPr kumimoji="0" lang="de-DE" sz="100" b="0" i="0" u="none" strike="noStrike" kern="1200" cap="none" spc="0" normalizeH="0" baseline="0" noProof="0" dirty="0">
                        <a:ln>
                          <a:noFill/>
                        </a:ln>
                        <a:solidFill>
                          <a:prstClr val="black"/>
                        </a:solidFill>
                        <a:effectLst/>
                        <a:uLnTx/>
                        <a:uFillTx/>
                        <a:latin typeface="Frutiger LT Com 65 Bold"/>
                        <a:ea typeface="+mn-ea"/>
                        <a:cs typeface="+mn-cs"/>
                      </a:endParaRPr>
                    </a:p>
                    <a:p>
                      <a:pPr marL="180000" marR="0" lvl="3" indent="-180000" algn="l" defTabSz="914400" rtl="0" eaLnBrk="1" fontAlgn="auto" latinLnBrk="0" hangingPunct="1">
                        <a:lnSpc>
                          <a:spcPct val="110000"/>
                        </a:lnSpc>
                        <a:spcBef>
                          <a:spcPts val="0"/>
                        </a:spcBef>
                        <a:spcAft>
                          <a:spcPts val="0"/>
                        </a:spcAft>
                        <a:buClr>
                          <a:srgbClr val="179C7D"/>
                        </a:buClr>
                        <a:buSzTx/>
                        <a:buFont typeface="Wingdings" panose="05000000000000000000" pitchFamily="2" charset="2"/>
                        <a:buChar char="§"/>
                        <a:tabLst/>
                        <a:defRPr/>
                      </a:pPr>
                      <a:r>
                        <a:rPr kumimoji="0" lang="de-DE" sz="1400" b="0" i="0" u="none" strike="noStrike" kern="1200" cap="none" spc="0" normalizeH="0" baseline="0" noProof="0" dirty="0">
                          <a:ln>
                            <a:noFill/>
                          </a:ln>
                          <a:solidFill>
                            <a:prstClr val="black"/>
                          </a:solidFill>
                          <a:effectLst/>
                          <a:uLnTx/>
                          <a:uFillTx/>
                          <a:latin typeface="+mn-lt"/>
                          <a:ea typeface="+mn-ea"/>
                          <a:cs typeface="+mn-cs"/>
                        </a:rPr>
                        <a:t>Underground Mine</a:t>
                      </a:r>
                    </a:p>
                    <a:p>
                      <a:pPr marL="180000" marR="0" lvl="3" indent="-180000" algn="l" defTabSz="914400" rtl="0" eaLnBrk="1" fontAlgn="auto" latinLnBrk="0" hangingPunct="1">
                        <a:lnSpc>
                          <a:spcPct val="110000"/>
                        </a:lnSpc>
                        <a:spcBef>
                          <a:spcPts val="0"/>
                        </a:spcBef>
                        <a:spcAft>
                          <a:spcPts val="0"/>
                        </a:spcAft>
                        <a:buClr>
                          <a:srgbClr val="179C7D"/>
                        </a:buClr>
                        <a:buSzTx/>
                        <a:buFont typeface="Wingdings" panose="05000000000000000000" pitchFamily="2" charset="2"/>
                        <a:buChar char="§"/>
                        <a:tabLst/>
                        <a:defRPr/>
                      </a:pPr>
                      <a:r>
                        <a:rPr kumimoji="0" lang="de-DE" sz="1400" b="0" i="0" u="none" strike="noStrike" kern="1200" cap="none" spc="0" normalizeH="0" baseline="0" noProof="0" dirty="0">
                          <a:ln>
                            <a:noFill/>
                          </a:ln>
                          <a:solidFill>
                            <a:prstClr val="black"/>
                          </a:solidFill>
                          <a:effectLst/>
                          <a:uLnTx/>
                          <a:uFillTx/>
                          <a:latin typeface="+mn-lt"/>
                          <a:ea typeface="+mn-ea"/>
                          <a:cs typeface="+mn-cs"/>
                        </a:rPr>
                        <a:t>Construction Site</a:t>
                      </a:r>
                    </a:p>
                  </a:txBody>
                  <a:tcPr marL="108000" marR="108000" marT="72000" marB="72000">
                    <a:lnL>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r h="276906">
                <a:tc>
                  <a:txBody>
                    <a:bodyPr/>
                    <a:lstStyle/>
                    <a:p>
                      <a:pPr marL="0" lvl="3" indent="0" algn="ctr" defTabSz="914400" rtl="0" eaLnBrk="1" latinLnBrk="0" hangingPunct="1">
                        <a:lnSpc>
                          <a:spcPct val="110000"/>
                        </a:lnSpc>
                        <a:spcBef>
                          <a:spcPts val="0"/>
                        </a:spcBef>
                        <a:spcAft>
                          <a:spcPts val="600"/>
                        </a:spcAft>
                        <a:buClr>
                          <a:schemeClr val="accent1"/>
                        </a:buClr>
                        <a:buFont typeface="Wingdings" panose="05000000000000000000" pitchFamily="2" charset="2"/>
                        <a:buNone/>
                      </a:pPr>
                      <a:r>
                        <a:rPr lang="de-DE" sz="1600" b="0" kern="1200" noProof="0">
                          <a:solidFill>
                            <a:schemeClr val="tx1"/>
                          </a:solidFill>
                          <a:latin typeface="+mj-lt"/>
                          <a:ea typeface="+mn-ea"/>
                          <a:cs typeface="+mn-cs"/>
                        </a:rPr>
                        <a:t>5.</a:t>
                      </a:r>
                      <a:endParaRPr lang="de-DE" sz="1600" b="0" kern="1200" noProof="0" dirty="0">
                        <a:solidFill>
                          <a:schemeClr val="tx1"/>
                        </a:solidFill>
                        <a:latin typeface="+mj-lt"/>
                        <a:ea typeface="+mn-ea"/>
                        <a:cs typeface="+mn-cs"/>
                      </a:endParaRPr>
                    </a:p>
                  </a:txBody>
                  <a:tcPr marL="0" marR="0" marT="72000" marB="72000">
                    <a:lnL w="12700" cap="flat" cmpd="sng" algn="ctr">
                      <a:noFill/>
                      <a:prstDash val="solid"/>
                      <a:round/>
                      <a:headEnd type="none" w="med" len="med"/>
                      <a:tailEnd type="none" w="med" len="med"/>
                    </a:lnL>
                    <a:lnR>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lvl="3" indent="0" algn="l" defTabSz="914400" rtl="0" eaLnBrk="1" latinLnBrk="0" hangingPunct="1">
                        <a:lnSpc>
                          <a:spcPct val="110000"/>
                        </a:lnSpc>
                        <a:spcBef>
                          <a:spcPts val="0"/>
                        </a:spcBef>
                        <a:spcAft>
                          <a:spcPts val="0"/>
                        </a:spcAft>
                        <a:buClr>
                          <a:schemeClr val="accent1"/>
                        </a:buClr>
                        <a:buFont typeface="Wingdings" panose="05000000000000000000" pitchFamily="2" charset="2"/>
                        <a:buNone/>
                      </a:pPr>
                      <a:r>
                        <a:rPr lang="de-DE" sz="1600" b="0" kern="1200" noProof="0" dirty="0" err="1">
                          <a:solidFill>
                            <a:schemeClr val="tx1"/>
                          </a:solidFill>
                          <a:latin typeface="+mj-lt"/>
                          <a:ea typeface="+mn-ea"/>
                          <a:cs typeface="+mn-cs"/>
                        </a:rPr>
                        <a:t>Conclusion</a:t>
                      </a:r>
                      <a:endParaRPr lang="de-DE" sz="1600" b="0" kern="1200" noProof="0" dirty="0">
                        <a:solidFill>
                          <a:schemeClr val="tx1"/>
                        </a:solidFill>
                        <a:latin typeface="+mj-lt"/>
                        <a:ea typeface="+mn-ea"/>
                        <a:cs typeface="+mn-cs"/>
                      </a:endParaRPr>
                    </a:p>
                  </a:txBody>
                  <a:tcPr marL="108000" marR="108000" marT="72000" marB="72000">
                    <a:lnL>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4"/>
                  </a:ext>
                </a:extLst>
              </a:tr>
            </a:tbl>
          </a:graphicData>
        </a:graphic>
      </p:graphicFrame>
      <p:sp>
        <p:nvSpPr>
          <p:cNvPr id="11" name="Title 10">
            <a:extLst>
              <a:ext uri="{FF2B5EF4-FFF2-40B4-BE49-F238E27FC236}">
                <a16:creationId xmlns:a16="http://schemas.microsoft.com/office/drawing/2014/main" id="{C065D80D-23CB-9846-91E0-382C2049DD40}"/>
              </a:ext>
            </a:extLst>
          </p:cNvPr>
          <p:cNvSpPr>
            <a:spLocks noGrp="1"/>
          </p:cNvSpPr>
          <p:nvPr>
            <p:ph type="title"/>
          </p:nvPr>
        </p:nvSpPr>
        <p:spPr/>
        <p:txBody>
          <a:bodyPr/>
          <a:lstStyle/>
          <a:p>
            <a:r>
              <a:rPr lang="pt-BR" dirty="0"/>
              <a:t>Table of Contents</a:t>
            </a:r>
            <a:endParaRPr lang="de-DE" dirty="0"/>
          </a:p>
        </p:txBody>
      </p:sp>
      <p:pic>
        <p:nvPicPr>
          <p:cNvPr id="9" name="Picture 8" descr="UFBA no Colégio da Polícia Militar – Dendezeiros, Bahia | Kids Save Lives  Brasil">
            <a:extLst>
              <a:ext uri="{FF2B5EF4-FFF2-40B4-BE49-F238E27FC236}">
                <a16:creationId xmlns:a16="http://schemas.microsoft.com/office/drawing/2014/main" id="{FDF3DCC5-7368-95FD-96A6-C3FB4AC1E681}"/>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39978" t="24141" r="54"/>
          <a:stretch/>
        </p:blipFill>
        <p:spPr bwMode="auto">
          <a:xfrm>
            <a:off x="7340741" y="6288833"/>
            <a:ext cx="648073" cy="45253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LOGO UFBA | Brands of the World™ | Download vector logos and logotypes">
            <a:extLst>
              <a:ext uri="{FF2B5EF4-FFF2-40B4-BE49-F238E27FC236}">
                <a16:creationId xmlns:a16="http://schemas.microsoft.com/office/drawing/2014/main" id="{3860593C-6C03-DD3D-8BC6-F5C31B7CB573}"/>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888088" y="6255617"/>
            <a:ext cx="480915" cy="480915"/>
          </a:xfrm>
          <a:prstGeom prst="rect">
            <a:avLst/>
          </a:prstGeom>
          <a:noFill/>
          <a:extLst>
            <a:ext uri="{909E8E84-426E-40DD-AFC4-6F175D3DCCD1}">
              <a14:hiddenFill xmlns:a14="http://schemas.microsoft.com/office/drawing/2010/main">
                <a:solidFill>
                  <a:srgbClr val="FFFFFF"/>
                </a:solidFill>
              </a14:hiddenFill>
            </a:ext>
          </a:extLst>
        </p:spPr>
      </p:pic>
      <p:sp>
        <p:nvSpPr>
          <p:cNvPr id="13" name="Fußzeilenplatzhalter 3">
            <a:extLst>
              <a:ext uri="{FF2B5EF4-FFF2-40B4-BE49-F238E27FC236}">
                <a16:creationId xmlns:a16="http://schemas.microsoft.com/office/drawing/2014/main" id="{A90CA597-980E-A4BE-A453-B5306D990DA8}"/>
              </a:ext>
            </a:extLst>
          </p:cNvPr>
          <p:cNvSpPr txBox="1">
            <a:spLocks/>
          </p:cNvSpPr>
          <p:nvPr/>
        </p:nvSpPr>
        <p:spPr bwMode="gray">
          <a:xfrm>
            <a:off x="2921422" y="6444043"/>
            <a:ext cx="2952000" cy="123111"/>
          </a:xfrm>
          <a:prstGeom prst="rect">
            <a:avLst/>
          </a:prstGeom>
        </p:spPr>
        <p:txBody>
          <a:bodyPr vert="horz" lIns="0" tIns="0" rIns="0" bIns="0" rtlCol="0">
            <a:spAutoFit/>
          </a:bodyPr>
          <a:lstStyle>
            <a:lvl1pPr marL="0" indent="0" algn="l" defTabSz="914400" rtl="0" eaLnBrk="1" latinLnBrk="0" hangingPunct="1">
              <a:lnSpc>
                <a:spcPct val="110000"/>
              </a:lnSpc>
              <a:spcBef>
                <a:spcPts val="0"/>
              </a:spcBef>
              <a:spcAft>
                <a:spcPts val="1900"/>
              </a:spcAft>
              <a:buFont typeface="Arial" panose="020B0604020202020204" pitchFamily="34" charset="0"/>
              <a:buNone/>
              <a:defRPr sz="2000" b="0" kern="1200">
                <a:solidFill>
                  <a:schemeClr val="accent2"/>
                </a:solidFill>
                <a:latin typeface="+mn-lt"/>
                <a:ea typeface="+mn-ea"/>
                <a:cs typeface="+mn-cs"/>
              </a:defRPr>
            </a:lvl1pPr>
            <a:lvl2pPr marL="0" indent="0" algn="l" defTabSz="914400" rtl="0" eaLnBrk="1" latinLnBrk="0" hangingPunct="1">
              <a:lnSpc>
                <a:spcPct val="110000"/>
              </a:lnSpc>
              <a:spcBef>
                <a:spcPts val="0"/>
              </a:spcBef>
              <a:spcAft>
                <a:spcPts val="1900"/>
              </a:spcAft>
              <a:buFont typeface="Arial" panose="020B0604020202020204" pitchFamily="34" charset="0"/>
              <a:buNone/>
              <a:defRPr sz="1400" kern="1200">
                <a:solidFill>
                  <a:schemeClr val="tx1"/>
                </a:solidFill>
                <a:latin typeface="+mn-lt"/>
                <a:ea typeface="+mn-ea"/>
                <a:cs typeface="+mn-cs"/>
              </a:defRPr>
            </a:lvl2pPr>
            <a:lvl3pPr marL="0" indent="0" algn="l" defTabSz="914400" rtl="0" eaLnBrk="1" latinLnBrk="0" hangingPunct="1">
              <a:lnSpc>
                <a:spcPct val="110000"/>
              </a:lnSpc>
              <a:spcBef>
                <a:spcPts val="0"/>
              </a:spcBef>
              <a:buFont typeface="Arial" panose="020B0604020202020204" pitchFamily="34" charset="0"/>
              <a:buNone/>
              <a:defRPr sz="1400" b="0" kern="1200">
                <a:solidFill>
                  <a:schemeClr val="tx1"/>
                </a:solidFill>
                <a:latin typeface="+mj-lt"/>
                <a:ea typeface="+mn-ea"/>
                <a:cs typeface="+mn-cs"/>
              </a:defRPr>
            </a:lvl3pPr>
            <a:lvl4pPr marL="180000" indent="-180000" algn="l" defTabSz="914400" rtl="0" eaLnBrk="1" latinLnBrk="0" hangingPunct="1">
              <a:lnSpc>
                <a:spcPct val="110000"/>
              </a:lnSpc>
              <a:spcBef>
                <a:spcPts val="0"/>
              </a:spcBef>
              <a:buClr>
                <a:schemeClr val="accent1"/>
              </a:buClr>
              <a:buFont typeface="Wingdings" panose="05000000000000000000" pitchFamily="2" charset="2"/>
              <a:buChar char="§"/>
              <a:defRPr sz="1400" kern="1200">
                <a:solidFill>
                  <a:schemeClr val="tx1"/>
                </a:solidFill>
                <a:latin typeface="+mn-lt"/>
                <a:ea typeface="+mn-ea"/>
                <a:cs typeface="+mn-cs"/>
              </a:defRPr>
            </a:lvl4pPr>
            <a:lvl5pPr marL="36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5pPr>
            <a:lvl6pPr marL="54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6pPr>
            <a:lvl7pPr marL="216000" indent="-216000" algn="l" defTabSz="914400" rtl="0" eaLnBrk="1" latinLnBrk="0" hangingPunct="1">
              <a:lnSpc>
                <a:spcPct val="110000"/>
              </a:lnSpc>
              <a:spcBef>
                <a:spcPts val="0"/>
              </a:spcBef>
              <a:buClr>
                <a:schemeClr val="accent1"/>
              </a:buClr>
              <a:buFont typeface="+mj-lt"/>
              <a:buAutoNum type="arabicPeriod"/>
              <a:defRPr sz="1400" kern="1200">
                <a:solidFill>
                  <a:schemeClr val="tx1"/>
                </a:solidFill>
                <a:latin typeface="+mn-lt"/>
                <a:ea typeface="+mn-ea"/>
                <a:cs typeface="+mn-cs"/>
              </a:defRPr>
            </a:lvl7pPr>
            <a:lvl8pPr marL="432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8pPr>
            <a:lvl9pPr marL="648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9pPr>
          </a:lstStyle>
          <a:p>
            <a:pPr>
              <a:lnSpc>
                <a:spcPct val="100000"/>
              </a:lnSpc>
              <a:spcAft>
                <a:spcPts val="0"/>
              </a:spcAft>
              <a:buFontTx/>
              <a:buNone/>
              <a:defRPr/>
            </a:pPr>
            <a:r>
              <a:rPr lang="de-DE" sz="800">
                <a:solidFill>
                  <a:prstClr val="black"/>
                </a:solidFill>
                <a:latin typeface="Frutiger LT Com 45 Light"/>
              </a:rPr>
              <a:t>© Fraunhofer IPT/WZL der RWTH Aachen</a:t>
            </a:r>
            <a:endParaRPr lang="de-DE" sz="800" dirty="0">
              <a:solidFill>
                <a:prstClr val="black"/>
              </a:solidFill>
              <a:latin typeface="Frutiger LT Com 45 Light"/>
            </a:endParaRPr>
          </a:p>
        </p:txBody>
      </p:sp>
      <p:sp>
        <p:nvSpPr>
          <p:cNvPr id="14" name="Datumsplatzhalter 2">
            <a:extLst>
              <a:ext uri="{FF2B5EF4-FFF2-40B4-BE49-F238E27FC236}">
                <a16:creationId xmlns:a16="http://schemas.microsoft.com/office/drawing/2014/main" id="{2D08841B-FA4D-E1D7-0709-676F682E3795}"/>
              </a:ext>
            </a:extLst>
          </p:cNvPr>
          <p:cNvSpPr txBox="1">
            <a:spLocks/>
          </p:cNvSpPr>
          <p:nvPr/>
        </p:nvSpPr>
        <p:spPr>
          <a:xfrm>
            <a:off x="1972034" y="6155530"/>
            <a:ext cx="929549" cy="702469"/>
          </a:xfrm>
          <a:prstGeom prst="rect">
            <a:avLst/>
          </a:prstGeom>
        </p:spPr>
        <p:txBody>
          <a:bodyPr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sz="800" dirty="0">
                <a:solidFill>
                  <a:prstClr val="black"/>
                </a:solidFill>
                <a:highlight>
                  <a:srgbClr val="FFFFFF"/>
                </a:highlight>
                <a:latin typeface="Frutiger LT Com 45 Light"/>
              </a:rPr>
              <a:t>10.07.2023</a:t>
            </a:r>
            <a:endParaRPr lang="de-DE" sz="800" dirty="0">
              <a:solidFill>
                <a:prstClr val="black"/>
              </a:solidFill>
              <a:highlight>
                <a:srgbClr val="FFFFFF"/>
              </a:highlight>
              <a:latin typeface="Frutiger LT Com 45 Light"/>
            </a:endParaRPr>
          </a:p>
        </p:txBody>
      </p:sp>
      <p:sp>
        <p:nvSpPr>
          <p:cNvPr id="18" name="Slide Number Placeholder 13">
            <a:extLst>
              <a:ext uri="{FF2B5EF4-FFF2-40B4-BE49-F238E27FC236}">
                <a16:creationId xmlns:a16="http://schemas.microsoft.com/office/drawing/2014/main" id="{66BCA1CF-BED0-6FC1-31E4-5610CCC1DA5B}"/>
              </a:ext>
            </a:extLst>
          </p:cNvPr>
          <p:cNvSpPr>
            <a:spLocks noGrp="1"/>
          </p:cNvSpPr>
          <p:nvPr>
            <p:ph type="sldNum" sz="quarter" idx="4"/>
          </p:nvPr>
        </p:nvSpPr>
        <p:spPr>
          <a:xfrm>
            <a:off x="656276" y="6446123"/>
            <a:ext cx="408932" cy="123112"/>
          </a:xfrm>
        </p:spPr>
        <p:txBody>
          <a:bodyPr/>
          <a:lstStyle/>
          <a:p>
            <a:fld id="{3D81EE41-304C-41C3-8185-350F2275D756}" type="slidenum">
              <a:rPr lang="de-DE" sz="800" smtClean="0"/>
              <a:pPr/>
              <a:t>4</a:t>
            </a:fld>
            <a:r>
              <a:rPr lang="de-DE" sz="800" dirty="0"/>
              <a:t> </a:t>
            </a:r>
          </a:p>
        </p:txBody>
      </p:sp>
    </p:spTree>
    <p:extLst>
      <p:ext uri="{BB962C8B-B14F-4D97-AF65-F5344CB8AC3E}">
        <p14:creationId xmlns:p14="http://schemas.microsoft.com/office/powerpoint/2010/main" val="193761394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DD6B3D6-26AD-4771-7BE9-00DB5F2481EF}"/>
              </a:ext>
            </a:extLst>
          </p:cNvPr>
          <p:cNvSpPr/>
          <p:nvPr/>
        </p:nvSpPr>
        <p:spPr>
          <a:xfrm>
            <a:off x="9189528" y="5494129"/>
            <a:ext cx="2523047" cy="918578"/>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marL="180000" indent="-180000" algn="l">
              <a:lnSpc>
                <a:spcPts val="1960"/>
              </a:lnSpc>
              <a:buClr>
                <a:schemeClr val="accent1"/>
              </a:buClr>
              <a:buFont typeface="Wingdings" panose="05000000000000000000" pitchFamily="2" charset="2"/>
              <a:buChar char="§"/>
            </a:pPr>
            <a:endParaRPr lang="de-DE" sz="1400" dirty="0">
              <a:solidFill>
                <a:schemeClr val="tx1"/>
              </a:solidFill>
            </a:endParaRPr>
          </a:p>
        </p:txBody>
      </p:sp>
      <p:graphicFrame>
        <p:nvGraphicFramePr>
          <p:cNvPr id="7" name="Objekt 6" hidden="1">
            <a:extLst>
              <a:ext uri="{FF2B5EF4-FFF2-40B4-BE49-F238E27FC236}">
                <a16:creationId xmlns:a16="http://schemas.microsoft.com/office/drawing/2014/main" id="{D386BF06-4FE5-4ECB-9E48-683B65D8E9F4}"/>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44" imgH="345" progId="TCLayout.ActiveDocument.1">
                  <p:embed/>
                </p:oleObj>
              </mc:Choice>
              <mc:Fallback>
                <p:oleObj name="think-cell Folie" r:id="rId3" imgW="344" imgH="345" progId="TCLayout.ActiveDocument.1">
                  <p:embed/>
                  <p:pic>
                    <p:nvPicPr>
                      <p:cNvPr id="7" name="Objekt 6" hidden="1">
                        <a:extLst>
                          <a:ext uri="{FF2B5EF4-FFF2-40B4-BE49-F238E27FC236}">
                            <a16:creationId xmlns:a16="http://schemas.microsoft.com/office/drawing/2014/main" id="{D386BF06-4FE5-4ECB-9E48-683B65D8E9F4}"/>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6" name="Textplatzhalter 5">
            <a:extLst>
              <a:ext uri="{FF2B5EF4-FFF2-40B4-BE49-F238E27FC236}">
                <a16:creationId xmlns:a16="http://schemas.microsoft.com/office/drawing/2014/main" id="{837DBD4C-23EA-4997-B274-B0674ADF01A3}"/>
              </a:ext>
            </a:extLst>
          </p:cNvPr>
          <p:cNvSpPr>
            <a:spLocks noGrp="1"/>
          </p:cNvSpPr>
          <p:nvPr>
            <p:ph type="body" sz="quarter" idx="11"/>
          </p:nvPr>
        </p:nvSpPr>
        <p:spPr bwMode="gray">
          <a:xfrm>
            <a:off x="479425" y="1700213"/>
            <a:ext cx="5916612" cy="3602909"/>
          </a:xfrm>
        </p:spPr>
        <p:txBody>
          <a:bodyPr/>
          <a:lstStyle/>
          <a:p>
            <a:r>
              <a:rPr lang="de-DE" dirty="0"/>
              <a:t>Contact </a:t>
            </a:r>
            <a:r>
              <a:rPr lang="de-DE" dirty="0" err="1"/>
              <a:t>information</a:t>
            </a:r>
            <a:endParaRPr lang="de-DE" dirty="0"/>
          </a:p>
          <a:p>
            <a:pPr lvl="1"/>
            <a:r>
              <a:rPr lang="de-DE" dirty="0"/>
              <a:t>—</a:t>
            </a:r>
          </a:p>
          <a:p>
            <a:pPr lvl="2"/>
            <a:r>
              <a:rPr lang="de-DE" dirty="0"/>
              <a:t>Luiza Souza </a:t>
            </a:r>
            <a:r>
              <a:rPr lang="de-DE" dirty="0" err="1"/>
              <a:t>Simões</a:t>
            </a:r>
            <a:endParaRPr lang="de-DE" dirty="0"/>
          </a:p>
          <a:p>
            <a:pPr lvl="2"/>
            <a:endParaRPr lang="de-DE" sz="600" dirty="0"/>
          </a:p>
          <a:p>
            <a:pPr lvl="2"/>
            <a:r>
              <a:rPr lang="de-DE" dirty="0"/>
              <a:t>Tel. +49 1575 3510058</a:t>
            </a:r>
          </a:p>
          <a:p>
            <a:pPr lvl="2"/>
            <a:r>
              <a:rPr lang="de-DE" dirty="0"/>
              <a:t>Tel. +55 71 981814845</a:t>
            </a:r>
          </a:p>
          <a:p>
            <a:pPr lvl="2"/>
            <a:endParaRPr lang="de-DE" sz="100" dirty="0"/>
          </a:p>
          <a:p>
            <a:pPr lvl="2"/>
            <a:r>
              <a:rPr lang="de-DE" dirty="0"/>
              <a:t>luizassimoes@hotmail.com</a:t>
            </a:r>
          </a:p>
          <a:p>
            <a:pPr lvl="2"/>
            <a:endParaRPr lang="de-DE" dirty="0"/>
          </a:p>
          <a:p>
            <a:pPr lvl="3"/>
            <a:r>
              <a:rPr lang="de-DE" dirty="0"/>
              <a:t>Fraunhofer IPT</a:t>
            </a:r>
          </a:p>
          <a:p>
            <a:pPr lvl="3"/>
            <a:r>
              <a:rPr lang="de-DE" dirty="0"/>
              <a:t>Steinbachstraße 17</a:t>
            </a:r>
          </a:p>
          <a:p>
            <a:pPr lvl="3"/>
            <a:r>
              <a:rPr lang="de-DE" dirty="0"/>
              <a:t>52074 Aachen</a:t>
            </a:r>
          </a:p>
          <a:p>
            <a:pPr lvl="3"/>
            <a:r>
              <a:rPr lang="de-DE" dirty="0"/>
              <a:t>www.fraunhofer.de</a:t>
            </a:r>
          </a:p>
        </p:txBody>
      </p:sp>
      <p:pic>
        <p:nvPicPr>
          <p:cNvPr id="2" name="Picture 4" descr="UFBA no Colégio da Polícia Militar – Dendezeiros, Bahia | Kids Save Lives  Brasil">
            <a:extLst>
              <a:ext uri="{FF2B5EF4-FFF2-40B4-BE49-F238E27FC236}">
                <a16:creationId xmlns:a16="http://schemas.microsoft.com/office/drawing/2014/main" id="{38293997-A745-D24C-73CD-1B53ED9F14B3}"/>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39978" t="24141" r="54"/>
          <a:stretch/>
        </p:blipFill>
        <p:spPr bwMode="auto">
          <a:xfrm>
            <a:off x="10220362" y="5560391"/>
            <a:ext cx="1207549" cy="84320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LOGO UFBA | Brands of the World™ | Download vector logos and logotypes">
            <a:extLst>
              <a:ext uri="{FF2B5EF4-FFF2-40B4-BE49-F238E27FC236}">
                <a16:creationId xmlns:a16="http://schemas.microsoft.com/office/drawing/2014/main" id="{02387427-A22B-B179-36CF-71CA65627A33}"/>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545563" y="5605950"/>
            <a:ext cx="694936" cy="6949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315275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9" name="Objekt 8" hidden="1">
            <a:extLst>
              <a:ext uri="{FF2B5EF4-FFF2-40B4-BE49-F238E27FC236}">
                <a16:creationId xmlns:a16="http://schemas.microsoft.com/office/drawing/2014/main" id="{A96D7F38-C5AE-4FFA-AC9F-DDD63839CE59}"/>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44" imgH="345" progId="TCLayout.ActiveDocument.1">
                  <p:embed/>
                </p:oleObj>
              </mc:Choice>
              <mc:Fallback>
                <p:oleObj name="think-cell Folie" r:id="rId3" imgW="344" imgH="345" progId="TCLayout.ActiveDocument.1">
                  <p:embed/>
                  <p:pic>
                    <p:nvPicPr>
                      <p:cNvPr id="9" name="Objekt 8" hidden="1">
                        <a:extLst>
                          <a:ext uri="{FF2B5EF4-FFF2-40B4-BE49-F238E27FC236}">
                            <a16:creationId xmlns:a16="http://schemas.microsoft.com/office/drawing/2014/main" id="{A96D7F38-C5AE-4FFA-AC9F-DDD63839CE5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7" name="Titel 6">
            <a:extLst>
              <a:ext uri="{FF2B5EF4-FFF2-40B4-BE49-F238E27FC236}">
                <a16:creationId xmlns:a16="http://schemas.microsoft.com/office/drawing/2014/main" id="{22464388-2ECA-4EEA-8E18-9F2C9F7BAE36}"/>
              </a:ext>
            </a:extLst>
          </p:cNvPr>
          <p:cNvSpPr>
            <a:spLocks noGrp="1"/>
          </p:cNvSpPr>
          <p:nvPr>
            <p:ph type="title"/>
          </p:nvPr>
        </p:nvSpPr>
        <p:spPr/>
        <p:txBody>
          <a:bodyPr/>
          <a:lstStyle/>
          <a:p>
            <a:r>
              <a:rPr lang="de-DE" dirty="0" err="1"/>
              <a:t>Measurements</a:t>
            </a:r>
            <a:endParaRPr lang="de-DE" dirty="0"/>
          </a:p>
        </p:txBody>
      </p:sp>
      <p:sp>
        <p:nvSpPr>
          <p:cNvPr id="6" name="Textplatzhalter 5">
            <a:extLst>
              <a:ext uri="{FF2B5EF4-FFF2-40B4-BE49-F238E27FC236}">
                <a16:creationId xmlns:a16="http://schemas.microsoft.com/office/drawing/2014/main" id="{9C5B0A39-39BD-4860-A01A-03444D0D13F5}"/>
              </a:ext>
            </a:extLst>
          </p:cNvPr>
          <p:cNvSpPr>
            <a:spLocks noGrp="1"/>
          </p:cNvSpPr>
          <p:nvPr>
            <p:ph type="body" sz="quarter" idx="13"/>
          </p:nvPr>
        </p:nvSpPr>
        <p:spPr/>
        <p:txBody>
          <a:bodyPr/>
          <a:lstStyle/>
          <a:p>
            <a:r>
              <a:rPr lang="de-DE" dirty="0">
                <a:solidFill>
                  <a:srgbClr val="669DB2"/>
                </a:solidFill>
              </a:rPr>
              <a:t>Underground Mine</a:t>
            </a:r>
            <a:endParaRPr lang="en-US" dirty="0">
              <a:solidFill>
                <a:srgbClr val="669DB2"/>
              </a:solidFill>
            </a:endParaRPr>
          </a:p>
        </p:txBody>
      </p:sp>
      <p:sp>
        <p:nvSpPr>
          <p:cNvPr id="5" name="Textplatzhalter 6">
            <a:extLst>
              <a:ext uri="{FF2B5EF4-FFF2-40B4-BE49-F238E27FC236}">
                <a16:creationId xmlns:a16="http://schemas.microsoft.com/office/drawing/2014/main" id="{42BE97A4-9C0B-F509-6AFC-5ACEB52D8775}"/>
              </a:ext>
            </a:extLst>
          </p:cNvPr>
          <p:cNvSpPr txBox="1">
            <a:spLocks/>
          </p:cNvSpPr>
          <p:nvPr/>
        </p:nvSpPr>
        <p:spPr bwMode="gray">
          <a:xfrm>
            <a:off x="1876425" y="1546450"/>
            <a:ext cx="8439150" cy="4259970"/>
          </a:xfrm>
          <a:prstGeom prst="rect">
            <a:avLst/>
          </a:prstGeom>
          <a:solidFill>
            <a:srgbClr val="E5EEF2"/>
          </a:solidFill>
        </p:spPr>
        <p:txBody>
          <a:bodyPr lIns="144000" tIns="144000" rIns="144000" bIns="144000" numCol="1" spcCol="360000">
            <a:noAutofit/>
          </a:bodyPr>
          <a:lstStyle>
            <a:lvl1pPr marL="0" indent="0" algn="l" defTabSz="914400" rtl="0" eaLnBrk="1" latinLnBrk="0" hangingPunct="1">
              <a:lnSpc>
                <a:spcPts val="1960"/>
              </a:lnSpc>
              <a:spcBef>
                <a:spcPts val="0"/>
              </a:spcBef>
              <a:spcAft>
                <a:spcPts val="0"/>
              </a:spcAft>
              <a:buFont typeface="Arial" panose="020B0604020202020204" pitchFamily="34" charset="0"/>
              <a:buNone/>
              <a:defRPr sz="1600" b="0" kern="1200">
                <a:solidFill>
                  <a:schemeClr val="bg1"/>
                </a:solidFill>
                <a:latin typeface="+mj-lt"/>
                <a:ea typeface="+mn-ea"/>
                <a:cs typeface="+mn-cs"/>
              </a:defRPr>
            </a:lvl1pPr>
            <a:lvl2pPr marL="0" indent="0" algn="l" defTabSz="914400" rtl="0" eaLnBrk="1" latinLnBrk="0" hangingPunct="1">
              <a:lnSpc>
                <a:spcPts val="1960"/>
              </a:lnSpc>
              <a:spcBef>
                <a:spcPts val="0"/>
              </a:spcBef>
              <a:spcAft>
                <a:spcPts val="0"/>
              </a:spcAft>
              <a:buFont typeface="Arial" panose="020B0604020202020204" pitchFamily="34" charset="0"/>
              <a:buNone/>
              <a:defRPr sz="2080" b="0" kern="1200">
                <a:solidFill>
                  <a:schemeClr val="bg1"/>
                </a:solidFill>
                <a:latin typeface="Frutiger LT Com 75 Black" panose="020B0A03040504030204" pitchFamily="34" charset="0"/>
                <a:ea typeface="+mn-ea"/>
                <a:cs typeface="+mn-cs"/>
              </a:defRPr>
            </a:lvl2pPr>
            <a:lvl3pPr marL="0" indent="0" algn="l" defTabSz="914400" rtl="0" eaLnBrk="1" latinLnBrk="0" hangingPunct="1">
              <a:lnSpc>
                <a:spcPts val="1960"/>
              </a:lnSpc>
              <a:spcBef>
                <a:spcPts val="0"/>
              </a:spcBef>
              <a:buFont typeface="Arial" panose="020B0604020202020204" pitchFamily="34" charset="0"/>
              <a:buNone/>
              <a:defRPr sz="1400" b="0" kern="1200">
                <a:solidFill>
                  <a:schemeClr val="bg1"/>
                </a:solidFill>
                <a:latin typeface="+mj-lt"/>
                <a:ea typeface="+mn-ea"/>
                <a:cs typeface="+mn-cs"/>
              </a:defRPr>
            </a:lvl3pPr>
            <a:lvl4pPr marL="180000" indent="-180000" algn="l" defTabSz="914400" rtl="0" eaLnBrk="1" latinLnBrk="0" hangingPunct="1">
              <a:lnSpc>
                <a:spcPts val="1960"/>
              </a:lnSpc>
              <a:spcBef>
                <a:spcPts val="0"/>
              </a:spcBef>
              <a:buClr>
                <a:schemeClr val="bg1"/>
              </a:buClr>
              <a:buFont typeface="Wingdings" panose="05000000000000000000" pitchFamily="2" charset="2"/>
              <a:buChar char="§"/>
              <a:defRPr sz="1400" kern="1200">
                <a:solidFill>
                  <a:schemeClr val="bg1"/>
                </a:solidFill>
                <a:latin typeface="+mn-lt"/>
                <a:ea typeface="+mn-ea"/>
                <a:cs typeface="+mn-cs"/>
              </a:defRPr>
            </a:lvl4pPr>
            <a:lvl5pPr marL="360000" indent="-180000" algn="l" defTabSz="914400" rtl="0" eaLnBrk="1" latinLnBrk="0" hangingPunct="1">
              <a:lnSpc>
                <a:spcPts val="1960"/>
              </a:lnSpc>
              <a:spcBef>
                <a:spcPts val="0"/>
              </a:spcBef>
              <a:buClr>
                <a:schemeClr val="bg1"/>
              </a:buClr>
              <a:buFont typeface="Wingdings" panose="05000000000000000000" pitchFamily="2" charset="2"/>
              <a:buChar char="§"/>
              <a:defRPr sz="1400" kern="1200">
                <a:solidFill>
                  <a:schemeClr val="bg1"/>
                </a:solidFill>
                <a:latin typeface="+mn-lt"/>
                <a:ea typeface="+mn-ea"/>
                <a:cs typeface="+mn-cs"/>
              </a:defRPr>
            </a:lvl5pPr>
            <a:lvl6pPr marL="540000" indent="-180000" algn="l" defTabSz="914400" rtl="0" eaLnBrk="1" latinLnBrk="0" hangingPunct="1">
              <a:lnSpc>
                <a:spcPts val="1960"/>
              </a:lnSpc>
              <a:spcBef>
                <a:spcPts val="0"/>
              </a:spcBef>
              <a:buClr>
                <a:schemeClr val="bg1"/>
              </a:buClr>
              <a:buFont typeface="Wingdings" panose="05000000000000000000" pitchFamily="2" charset="2"/>
              <a:buChar char="§"/>
              <a:defRPr sz="1400" kern="1200">
                <a:solidFill>
                  <a:schemeClr val="bg1"/>
                </a:solidFill>
                <a:latin typeface="+mn-lt"/>
                <a:ea typeface="+mn-ea"/>
                <a:cs typeface="+mn-cs"/>
              </a:defRPr>
            </a:lvl6pPr>
            <a:lvl7pPr marL="216000" indent="-216000" algn="l" defTabSz="914400" rtl="0" eaLnBrk="1" latinLnBrk="0" hangingPunct="1">
              <a:lnSpc>
                <a:spcPts val="1960"/>
              </a:lnSpc>
              <a:spcBef>
                <a:spcPts val="0"/>
              </a:spcBef>
              <a:buClr>
                <a:schemeClr val="bg1"/>
              </a:buClr>
              <a:buFont typeface="+mj-lt"/>
              <a:buAutoNum type="arabicPeriod"/>
              <a:defRPr sz="1400" kern="1200">
                <a:solidFill>
                  <a:schemeClr val="bg1"/>
                </a:solidFill>
                <a:latin typeface="+mn-lt"/>
                <a:ea typeface="+mn-ea"/>
                <a:cs typeface="+mn-cs"/>
              </a:defRPr>
            </a:lvl7pPr>
            <a:lvl8pPr marL="432000" indent="-216000" algn="l" defTabSz="914400" rtl="0" eaLnBrk="1" latinLnBrk="0" hangingPunct="1">
              <a:lnSpc>
                <a:spcPts val="1960"/>
              </a:lnSpc>
              <a:spcBef>
                <a:spcPts val="0"/>
              </a:spcBef>
              <a:buClr>
                <a:schemeClr val="bg1"/>
              </a:buClr>
              <a:buFont typeface="+mj-lt"/>
              <a:buAutoNum type="arabicPeriod"/>
              <a:defRPr sz="1400" kern="1200">
                <a:solidFill>
                  <a:schemeClr val="bg1"/>
                </a:solidFill>
                <a:latin typeface="+mn-lt"/>
                <a:ea typeface="+mn-ea"/>
                <a:cs typeface="+mn-cs"/>
              </a:defRPr>
            </a:lvl8pPr>
            <a:lvl9pPr marL="648000" indent="-216000" algn="l" defTabSz="914400" rtl="0" eaLnBrk="1" latinLnBrk="0" hangingPunct="1">
              <a:lnSpc>
                <a:spcPts val="1960"/>
              </a:lnSpc>
              <a:spcBef>
                <a:spcPts val="0"/>
              </a:spcBef>
              <a:buClr>
                <a:schemeClr val="bg1"/>
              </a:buClr>
              <a:buFont typeface="+mj-lt"/>
              <a:buAutoNum type="arabicPeriod"/>
              <a:defRPr sz="1400" kern="1200">
                <a:solidFill>
                  <a:schemeClr val="bg1"/>
                </a:solidFill>
                <a:latin typeface="+mn-lt"/>
                <a:ea typeface="+mn-ea"/>
                <a:cs typeface="+mn-cs"/>
              </a:defRPr>
            </a:lvl9pPr>
          </a:lstStyle>
          <a:p>
            <a:endParaRPr lang="de-DE" dirty="0">
              <a:solidFill>
                <a:schemeClr val="accent2"/>
              </a:solidFill>
            </a:endParaRPr>
          </a:p>
        </p:txBody>
      </p:sp>
      <p:pic>
        <p:nvPicPr>
          <p:cNvPr id="2" name="Picture 1">
            <a:extLst>
              <a:ext uri="{FF2B5EF4-FFF2-40B4-BE49-F238E27FC236}">
                <a16:creationId xmlns:a16="http://schemas.microsoft.com/office/drawing/2014/main" id="{A73B80ED-84AD-BF02-81DE-03DE5789F7DF}"/>
              </a:ext>
            </a:extLst>
          </p:cNvPr>
          <p:cNvPicPr>
            <a:picLocks noChangeAspect="1"/>
          </p:cNvPicPr>
          <p:nvPr/>
        </p:nvPicPr>
        <p:blipFill rotWithShape="1">
          <a:blip r:embed="rId5"/>
          <a:srcRect l="2097"/>
          <a:stretch/>
        </p:blipFill>
        <p:spPr>
          <a:xfrm>
            <a:off x="2188979" y="1817758"/>
            <a:ext cx="7814042" cy="3726880"/>
          </a:xfrm>
          <a:prstGeom prst="rect">
            <a:avLst/>
          </a:prstGeom>
        </p:spPr>
      </p:pic>
      <p:pic>
        <p:nvPicPr>
          <p:cNvPr id="4" name="Picture 3" descr="UFBA no Colégio da Polícia Militar – Dendezeiros, Bahia | Kids Save Lives  Brasil">
            <a:extLst>
              <a:ext uri="{FF2B5EF4-FFF2-40B4-BE49-F238E27FC236}">
                <a16:creationId xmlns:a16="http://schemas.microsoft.com/office/drawing/2014/main" id="{0225E46D-342D-3166-8FF9-0D56531E8D31}"/>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39978" t="24141" r="54"/>
          <a:stretch/>
        </p:blipFill>
        <p:spPr bwMode="auto">
          <a:xfrm>
            <a:off x="7340741" y="6288833"/>
            <a:ext cx="648073" cy="45253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LOGO UFBA | Brands of the World™ | Download vector logos and logotypes">
            <a:extLst>
              <a:ext uri="{FF2B5EF4-FFF2-40B4-BE49-F238E27FC236}">
                <a16:creationId xmlns:a16="http://schemas.microsoft.com/office/drawing/2014/main" id="{CDDC6B25-2E44-AD6D-578A-8E212573E067}"/>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888088" y="6255617"/>
            <a:ext cx="480915" cy="480915"/>
          </a:xfrm>
          <a:prstGeom prst="rect">
            <a:avLst/>
          </a:prstGeom>
          <a:noFill/>
          <a:extLst>
            <a:ext uri="{909E8E84-426E-40DD-AFC4-6F175D3DCCD1}">
              <a14:hiddenFill xmlns:a14="http://schemas.microsoft.com/office/drawing/2010/main">
                <a:solidFill>
                  <a:srgbClr val="FFFFFF"/>
                </a:solidFill>
              </a14:hiddenFill>
            </a:ext>
          </a:extLst>
        </p:spPr>
      </p:pic>
      <p:sp>
        <p:nvSpPr>
          <p:cNvPr id="10" name="Fußzeilenplatzhalter 3">
            <a:extLst>
              <a:ext uri="{FF2B5EF4-FFF2-40B4-BE49-F238E27FC236}">
                <a16:creationId xmlns:a16="http://schemas.microsoft.com/office/drawing/2014/main" id="{0A4357C1-0D3B-8602-E988-BEF218424FA6}"/>
              </a:ext>
            </a:extLst>
          </p:cNvPr>
          <p:cNvSpPr txBox="1">
            <a:spLocks/>
          </p:cNvSpPr>
          <p:nvPr/>
        </p:nvSpPr>
        <p:spPr bwMode="gray">
          <a:xfrm>
            <a:off x="2921422" y="6444043"/>
            <a:ext cx="2952000" cy="123111"/>
          </a:xfrm>
          <a:prstGeom prst="rect">
            <a:avLst/>
          </a:prstGeom>
        </p:spPr>
        <p:txBody>
          <a:bodyPr vert="horz" lIns="0" tIns="0" rIns="0" bIns="0" rtlCol="0">
            <a:spAutoFit/>
          </a:bodyPr>
          <a:lstStyle>
            <a:lvl1pPr marL="0" indent="0" algn="l" defTabSz="914400" rtl="0" eaLnBrk="1" latinLnBrk="0" hangingPunct="1">
              <a:lnSpc>
                <a:spcPct val="110000"/>
              </a:lnSpc>
              <a:spcBef>
                <a:spcPts val="0"/>
              </a:spcBef>
              <a:spcAft>
                <a:spcPts val="1900"/>
              </a:spcAft>
              <a:buFont typeface="Arial" panose="020B0604020202020204" pitchFamily="34" charset="0"/>
              <a:buNone/>
              <a:defRPr sz="2000" b="0" kern="1200">
                <a:solidFill>
                  <a:schemeClr val="accent2"/>
                </a:solidFill>
                <a:latin typeface="+mn-lt"/>
                <a:ea typeface="+mn-ea"/>
                <a:cs typeface="+mn-cs"/>
              </a:defRPr>
            </a:lvl1pPr>
            <a:lvl2pPr marL="0" indent="0" algn="l" defTabSz="914400" rtl="0" eaLnBrk="1" latinLnBrk="0" hangingPunct="1">
              <a:lnSpc>
                <a:spcPct val="110000"/>
              </a:lnSpc>
              <a:spcBef>
                <a:spcPts val="0"/>
              </a:spcBef>
              <a:spcAft>
                <a:spcPts val="1900"/>
              </a:spcAft>
              <a:buFont typeface="Arial" panose="020B0604020202020204" pitchFamily="34" charset="0"/>
              <a:buNone/>
              <a:defRPr sz="1400" kern="1200">
                <a:solidFill>
                  <a:schemeClr val="tx1"/>
                </a:solidFill>
                <a:latin typeface="+mn-lt"/>
                <a:ea typeface="+mn-ea"/>
                <a:cs typeface="+mn-cs"/>
              </a:defRPr>
            </a:lvl2pPr>
            <a:lvl3pPr marL="0" indent="0" algn="l" defTabSz="914400" rtl="0" eaLnBrk="1" latinLnBrk="0" hangingPunct="1">
              <a:lnSpc>
                <a:spcPct val="110000"/>
              </a:lnSpc>
              <a:spcBef>
                <a:spcPts val="0"/>
              </a:spcBef>
              <a:buFont typeface="Arial" panose="020B0604020202020204" pitchFamily="34" charset="0"/>
              <a:buNone/>
              <a:defRPr sz="1400" b="0" kern="1200">
                <a:solidFill>
                  <a:schemeClr val="tx1"/>
                </a:solidFill>
                <a:latin typeface="+mj-lt"/>
                <a:ea typeface="+mn-ea"/>
                <a:cs typeface="+mn-cs"/>
              </a:defRPr>
            </a:lvl3pPr>
            <a:lvl4pPr marL="180000" indent="-180000" algn="l" defTabSz="914400" rtl="0" eaLnBrk="1" latinLnBrk="0" hangingPunct="1">
              <a:lnSpc>
                <a:spcPct val="110000"/>
              </a:lnSpc>
              <a:spcBef>
                <a:spcPts val="0"/>
              </a:spcBef>
              <a:buClr>
                <a:schemeClr val="accent1"/>
              </a:buClr>
              <a:buFont typeface="Wingdings" panose="05000000000000000000" pitchFamily="2" charset="2"/>
              <a:buChar char="§"/>
              <a:defRPr sz="1400" kern="1200">
                <a:solidFill>
                  <a:schemeClr val="tx1"/>
                </a:solidFill>
                <a:latin typeface="+mn-lt"/>
                <a:ea typeface="+mn-ea"/>
                <a:cs typeface="+mn-cs"/>
              </a:defRPr>
            </a:lvl4pPr>
            <a:lvl5pPr marL="36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5pPr>
            <a:lvl6pPr marL="54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6pPr>
            <a:lvl7pPr marL="216000" indent="-216000" algn="l" defTabSz="914400" rtl="0" eaLnBrk="1" latinLnBrk="0" hangingPunct="1">
              <a:lnSpc>
                <a:spcPct val="110000"/>
              </a:lnSpc>
              <a:spcBef>
                <a:spcPts val="0"/>
              </a:spcBef>
              <a:buClr>
                <a:schemeClr val="accent1"/>
              </a:buClr>
              <a:buFont typeface="+mj-lt"/>
              <a:buAutoNum type="arabicPeriod"/>
              <a:defRPr sz="1400" kern="1200">
                <a:solidFill>
                  <a:schemeClr val="tx1"/>
                </a:solidFill>
                <a:latin typeface="+mn-lt"/>
                <a:ea typeface="+mn-ea"/>
                <a:cs typeface="+mn-cs"/>
              </a:defRPr>
            </a:lvl7pPr>
            <a:lvl8pPr marL="432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8pPr>
            <a:lvl9pPr marL="648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9pPr>
          </a:lstStyle>
          <a:p>
            <a:pPr>
              <a:lnSpc>
                <a:spcPct val="100000"/>
              </a:lnSpc>
              <a:spcAft>
                <a:spcPts val="0"/>
              </a:spcAft>
              <a:buFontTx/>
              <a:buNone/>
              <a:defRPr/>
            </a:pPr>
            <a:r>
              <a:rPr lang="de-DE" sz="800">
                <a:solidFill>
                  <a:prstClr val="black"/>
                </a:solidFill>
                <a:latin typeface="Frutiger LT Com 45 Light"/>
              </a:rPr>
              <a:t>© Fraunhofer IPT/WZL der RWTH Aachen</a:t>
            </a:r>
            <a:endParaRPr lang="de-DE" sz="800" dirty="0">
              <a:solidFill>
                <a:prstClr val="black"/>
              </a:solidFill>
              <a:latin typeface="Frutiger LT Com 45 Light"/>
            </a:endParaRPr>
          </a:p>
        </p:txBody>
      </p:sp>
      <p:sp>
        <p:nvSpPr>
          <p:cNvPr id="11" name="Datumsplatzhalter 2">
            <a:extLst>
              <a:ext uri="{FF2B5EF4-FFF2-40B4-BE49-F238E27FC236}">
                <a16:creationId xmlns:a16="http://schemas.microsoft.com/office/drawing/2014/main" id="{DDB938F4-2C5B-C6DD-2BA8-60584A712092}"/>
              </a:ext>
            </a:extLst>
          </p:cNvPr>
          <p:cNvSpPr txBox="1">
            <a:spLocks/>
          </p:cNvSpPr>
          <p:nvPr/>
        </p:nvSpPr>
        <p:spPr>
          <a:xfrm>
            <a:off x="1972034" y="6155530"/>
            <a:ext cx="929549" cy="702469"/>
          </a:xfrm>
          <a:prstGeom prst="rect">
            <a:avLst/>
          </a:prstGeom>
        </p:spPr>
        <p:txBody>
          <a:bodyPr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sz="800" dirty="0">
                <a:solidFill>
                  <a:prstClr val="black"/>
                </a:solidFill>
                <a:highlight>
                  <a:srgbClr val="FFFFFF"/>
                </a:highlight>
                <a:latin typeface="Frutiger LT Com 45 Light"/>
              </a:rPr>
              <a:t>10.07.2023</a:t>
            </a:r>
            <a:endParaRPr lang="de-DE" sz="800" dirty="0">
              <a:solidFill>
                <a:prstClr val="black"/>
              </a:solidFill>
              <a:highlight>
                <a:srgbClr val="FFFFFF"/>
              </a:highlight>
              <a:latin typeface="Frutiger LT Com 45 Light"/>
            </a:endParaRPr>
          </a:p>
        </p:txBody>
      </p:sp>
      <p:sp>
        <p:nvSpPr>
          <p:cNvPr id="14" name="Slide Number Placeholder 13">
            <a:extLst>
              <a:ext uri="{FF2B5EF4-FFF2-40B4-BE49-F238E27FC236}">
                <a16:creationId xmlns:a16="http://schemas.microsoft.com/office/drawing/2014/main" id="{BFC913C9-AAF5-A67B-A813-A9DDD875641B}"/>
              </a:ext>
            </a:extLst>
          </p:cNvPr>
          <p:cNvSpPr>
            <a:spLocks noGrp="1"/>
          </p:cNvSpPr>
          <p:nvPr>
            <p:ph type="sldNum" sz="quarter" idx="4"/>
          </p:nvPr>
        </p:nvSpPr>
        <p:spPr>
          <a:xfrm>
            <a:off x="656276" y="6446123"/>
            <a:ext cx="408932" cy="123112"/>
          </a:xfrm>
        </p:spPr>
        <p:txBody>
          <a:bodyPr/>
          <a:lstStyle/>
          <a:p>
            <a:fld id="{3D81EE41-304C-41C3-8185-350F2275D756}" type="slidenum">
              <a:rPr lang="de-DE" sz="800" smtClean="0"/>
              <a:pPr/>
              <a:t>41</a:t>
            </a:fld>
            <a:r>
              <a:rPr lang="de-DE" sz="800" dirty="0"/>
              <a:t> </a:t>
            </a:r>
          </a:p>
        </p:txBody>
      </p:sp>
    </p:spTree>
    <p:extLst>
      <p:ext uri="{BB962C8B-B14F-4D97-AF65-F5344CB8AC3E}">
        <p14:creationId xmlns:p14="http://schemas.microsoft.com/office/powerpoint/2010/main" val="1286655108"/>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kt 7" hidden="1">
            <a:extLst>
              <a:ext uri="{FF2B5EF4-FFF2-40B4-BE49-F238E27FC236}">
                <a16:creationId xmlns:a16="http://schemas.microsoft.com/office/drawing/2014/main" id="{0CCF772E-B200-4A5A-A523-AC73A3B0B16D}"/>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344" imgH="345" progId="TCLayout.ActiveDocument.1">
                  <p:embed/>
                </p:oleObj>
              </mc:Choice>
              <mc:Fallback>
                <p:oleObj name="think-cell Folie" r:id="rId4" imgW="344" imgH="345" progId="TCLayout.ActiveDocument.1">
                  <p:embed/>
                  <p:pic>
                    <p:nvPicPr>
                      <p:cNvPr id="8" name="Objekt 7" hidden="1">
                        <a:extLst>
                          <a:ext uri="{FF2B5EF4-FFF2-40B4-BE49-F238E27FC236}">
                            <a16:creationId xmlns:a16="http://schemas.microsoft.com/office/drawing/2014/main" id="{0CCF772E-B200-4A5A-A523-AC73A3B0B16D}"/>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graphicFrame>
        <p:nvGraphicFramePr>
          <p:cNvPr id="10" name="Tabelle 9">
            <a:extLst>
              <a:ext uri="{FF2B5EF4-FFF2-40B4-BE49-F238E27FC236}">
                <a16:creationId xmlns:a16="http://schemas.microsoft.com/office/drawing/2014/main" id="{A084D317-82FF-4C40-AE4D-3B5721D6CFCD}"/>
              </a:ext>
            </a:extLst>
          </p:cNvPr>
          <p:cNvGraphicFramePr>
            <a:graphicFrameLocks noGrp="1"/>
          </p:cNvGraphicFramePr>
          <p:nvPr/>
        </p:nvGraphicFramePr>
        <p:xfrm>
          <a:off x="479426" y="1700215"/>
          <a:ext cx="11233150" cy="2488985"/>
        </p:xfrm>
        <a:graphic>
          <a:graphicData uri="http://schemas.openxmlformats.org/drawingml/2006/table">
            <a:tbl>
              <a:tblPr>
                <a:tableStyleId>{793D81CF-94F2-401A-BA57-92F5A7B2D0C5}</a:tableStyleId>
              </a:tblPr>
              <a:tblGrid>
                <a:gridCol w="416155">
                  <a:extLst>
                    <a:ext uri="{9D8B030D-6E8A-4147-A177-3AD203B41FA5}">
                      <a16:colId xmlns:a16="http://schemas.microsoft.com/office/drawing/2014/main" val="20000"/>
                    </a:ext>
                  </a:extLst>
                </a:gridCol>
                <a:gridCol w="10816995">
                  <a:extLst>
                    <a:ext uri="{9D8B030D-6E8A-4147-A177-3AD203B41FA5}">
                      <a16:colId xmlns:a16="http://schemas.microsoft.com/office/drawing/2014/main" val="20001"/>
                    </a:ext>
                  </a:extLst>
                </a:gridCol>
              </a:tblGrid>
              <a:tr h="276906">
                <a:tc>
                  <a:txBody>
                    <a:bodyPr/>
                    <a:lstStyle/>
                    <a:p>
                      <a:pPr marL="0" lvl="3" indent="0" algn="ctr" defTabSz="914400" rtl="0" eaLnBrk="1" latinLnBrk="0" hangingPunct="1">
                        <a:lnSpc>
                          <a:spcPct val="110000"/>
                        </a:lnSpc>
                        <a:spcBef>
                          <a:spcPts val="0"/>
                        </a:spcBef>
                        <a:spcAft>
                          <a:spcPts val="600"/>
                        </a:spcAft>
                        <a:buClr>
                          <a:schemeClr val="accent1"/>
                        </a:buClr>
                        <a:buFont typeface="Wingdings" panose="05000000000000000000" pitchFamily="2" charset="2"/>
                        <a:buNone/>
                      </a:pPr>
                      <a:r>
                        <a:rPr lang="de-DE" sz="1600" b="0" kern="1200" noProof="0" dirty="0">
                          <a:solidFill>
                            <a:schemeClr val="tx1"/>
                          </a:solidFill>
                          <a:latin typeface="+mj-lt"/>
                          <a:ea typeface="+mn-ea"/>
                          <a:cs typeface="+mn-cs"/>
                        </a:rPr>
                        <a:t>1.</a:t>
                      </a:r>
                    </a:p>
                  </a:txBody>
                  <a:tcPr marL="0" marR="0" marT="72000" marB="72000">
                    <a:lnL w="12700" cap="flat" cmpd="sng" algn="ctr">
                      <a:noFill/>
                      <a:prstDash val="solid"/>
                      <a:round/>
                      <a:headEnd type="none" w="med" len="med"/>
                      <a:tailEnd type="none" w="med" len="med"/>
                    </a:lnL>
                    <a:lnR>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lvl="3" indent="0" algn="l" defTabSz="914400" rtl="0" eaLnBrk="1" latinLnBrk="0" hangingPunct="1">
                        <a:lnSpc>
                          <a:spcPct val="110000"/>
                        </a:lnSpc>
                        <a:spcBef>
                          <a:spcPts val="0"/>
                        </a:spcBef>
                        <a:spcAft>
                          <a:spcPts val="0"/>
                        </a:spcAft>
                        <a:buClr>
                          <a:schemeClr val="accent1"/>
                        </a:buClr>
                        <a:buFont typeface="Wingdings" panose="05000000000000000000" pitchFamily="2" charset="2"/>
                        <a:buNone/>
                      </a:pPr>
                      <a:r>
                        <a:rPr lang="de-DE" sz="1600" b="0" kern="1200" noProof="0" dirty="0" err="1">
                          <a:solidFill>
                            <a:schemeClr val="tx1"/>
                          </a:solidFill>
                          <a:latin typeface="+mj-lt"/>
                          <a:ea typeface="+mn-ea"/>
                          <a:cs typeface="+mn-cs"/>
                        </a:rPr>
                        <a:t>Introduction</a:t>
                      </a:r>
                      <a:endParaRPr lang="de-DE" sz="1600" b="0" kern="1200" noProof="0" dirty="0">
                        <a:solidFill>
                          <a:schemeClr val="tx1"/>
                        </a:solidFill>
                        <a:latin typeface="+mj-lt"/>
                        <a:ea typeface="+mn-ea"/>
                        <a:cs typeface="+mn-cs"/>
                      </a:endParaRPr>
                    </a:p>
                  </a:txBody>
                  <a:tcPr marL="108000" marR="108000" marT="72000" marB="72000">
                    <a:lnL>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0"/>
                  </a:ext>
                </a:extLst>
              </a:tr>
              <a:tr h="0">
                <a:tc>
                  <a:txBody>
                    <a:bodyPr/>
                    <a:lstStyle/>
                    <a:p>
                      <a:pPr marL="0" lvl="3" indent="0" algn="ctr" defTabSz="914400" rtl="0" eaLnBrk="1" latinLnBrk="0" hangingPunct="1">
                        <a:lnSpc>
                          <a:spcPct val="110000"/>
                        </a:lnSpc>
                        <a:spcBef>
                          <a:spcPts val="0"/>
                        </a:spcBef>
                        <a:spcAft>
                          <a:spcPts val="600"/>
                        </a:spcAft>
                        <a:buClr>
                          <a:schemeClr val="accent1"/>
                        </a:buClr>
                        <a:buFont typeface="Wingdings" panose="05000000000000000000" pitchFamily="2" charset="2"/>
                        <a:buNone/>
                      </a:pPr>
                      <a:r>
                        <a:rPr lang="de-DE" sz="1600" b="0" kern="1200" noProof="0" dirty="0">
                          <a:solidFill>
                            <a:schemeClr val="tx1"/>
                          </a:solidFill>
                          <a:latin typeface="+mj-lt"/>
                          <a:ea typeface="+mn-ea"/>
                          <a:cs typeface="+mn-cs"/>
                        </a:rPr>
                        <a:t>2.</a:t>
                      </a:r>
                    </a:p>
                  </a:txBody>
                  <a:tcPr marL="0" marR="0" marT="72000" marB="72000">
                    <a:lnL w="12700" cap="flat" cmpd="sng" algn="ctr">
                      <a:noFill/>
                      <a:prstDash val="solid"/>
                      <a:round/>
                      <a:headEnd type="none" w="med" len="med"/>
                      <a:tailEnd type="none" w="med" len="med"/>
                    </a:lnL>
                    <a:lnR>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lvl="3" indent="0" algn="l" defTabSz="914400" rtl="0" eaLnBrk="1" latinLnBrk="0" hangingPunct="1">
                        <a:lnSpc>
                          <a:spcPct val="110000"/>
                        </a:lnSpc>
                        <a:spcBef>
                          <a:spcPts val="0"/>
                        </a:spcBef>
                        <a:spcAft>
                          <a:spcPts val="0"/>
                        </a:spcAft>
                        <a:buClr>
                          <a:schemeClr val="accent1"/>
                        </a:buClr>
                        <a:buFont typeface="Wingdings" panose="05000000000000000000" pitchFamily="2" charset="2"/>
                        <a:buNone/>
                      </a:pPr>
                      <a:r>
                        <a:rPr lang="de-DE" sz="1600" b="0" kern="1200" noProof="0" dirty="0" err="1">
                          <a:solidFill>
                            <a:schemeClr val="tx1"/>
                          </a:solidFill>
                          <a:latin typeface="+mj-lt"/>
                          <a:ea typeface="+mn-ea"/>
                          <a:cs typeface="+mn-cs"/>
                        </a:rPr>
                        <a:t>Objectives</a:t>
                      </a:r>
                      <a:endParaRPr lang="de-DE" sz="1400" kern="1200" noProof="0" dirty="0">
                        <a:solidFill>
                          <a:schemeClr val="tx1"/>
                        </a:solidFill>
                        <a:latin typeface="+mn-lt"/>
                        <a:ea typeface="+mn-ea"/>
                        <a:cs typeface="+mn-cs"/>
                      </a:endParaRPr>
                    </a:p>
                  </a:txBody>
                  <a:tcPr marL="108000" marR="108000" marT="72000" marB="72000">
                    <a:lnL>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276906">
                <a:tc>
                  <a:txBody>
                    <a:bodyPr/>
                    <a:lstStyle/>
                    <a:p>
                      <a:pPr marL="0" lvl="3" indent="0" algn="ctr" defTabSz="914400" rtl="0" eaLnBrk="1" latinLnBrk="0" hangingPunct="1">
                        <a:lnSpc>
                          <a:spcPct val="110000"/>
                        </a:lnSpc>
                        <a:spcBef>
                          <a:spcPts val="0"/>
                        </a:spcBef>
                        <a:spcAft>
                          <a:spcPts val="600"/>
                        </a:spcAft>
                        <a:buClr>
                          <a:schemeClr val="accent1"/>
                        </a:buClr>
                        <a:buFont typeface="Wingdings" panose="05000000000000000000" pitchFamily="2" charset="2"/>
                        <a:buNone/>
                      </a:pPr>
                      <a:r>
                        <a:rPr lang="de-DE" sz="1600" b="0" kern="1200" noProof="0">
                          <a:solidFill>
                            <a:schemeClr val="tx1"/>
                          </a:solidFill>
                          <a:latin typeface="+mj-lt"/>
                          <a:ea typeface="+mn-ea"/>
                          <a:cs typeface="+mn-cs"/>
                        </a:rPr>
                        <a:t>3.</a:t>
                      </a:r>
                      <a:endParaRPr lang="de-DE" sz="1600" b="0" kern="1200" noProof="0" dirty="0">
                        <a:solidFill>
                          <a:schemeClr val="tx1"/>
                        </a:solidFill>
                        <a:latin typeface="+mj-lt"/>
                        <a:ea typeface="+mn-ea"/>
                        <a:cs typeface="+mn-cs"/>
                      </a:endParaRPr>
                    </a:p>
                  </a:txBody>
                  <a:tcPr marL="0" marR="0" marT="72000" marB="72000">
                    <a:lnL w="12700" cap="flat" cmpd="sng" algn="ctr">
                      <a:noFill/>
                      <a:prstDash val="solid"/>
                      <a:round/>
                      <a:headEnd type="none" w="med" len="med"/>
                      <a:tailEnd type="none" w="med" len="med"/>
                    </a:lnL>
                    <a:lnR>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lvl="3" indent="0" algn="l" defTabSz="914400" rtl="0" eaLnBrk="1" fontAlgn="auto" latinLnBrk="0" hangingPunct="1">
                        <a:lnSpc>
                          <a:spcPct val="110000"/>
                        </a:lnSpc>
                        <a:spcBef>
                          <a:spcPts val="0"/>
                        </a:spcBef>
                        <a:spcAft>
                          <a:spcPts val="0"/>
                        </a:spcAft>
                        <a:buClr>
                          <a:srgbClr val="179C7D"/>
                        </a:buClr>
                        <a:buSzTx/>
                        <a:buFont typeface="Wingdings" panose="05000000000000000000" pitchFamily="2" charset="2"/>
                        <a:buNone/>
                        <a:tabLst/>
                        <a:defRPr/>
                      </a:pPr>
                      <a:r>
                        <a:rPr lang="de-DE" sz="1600" b="0" kern="1200" noProof="0" dirty="0" err="1">
                          <a:solidFill>
                            <a:schemeClr val="tx1"/>
                          </a:solidFill>
                          <a:latin typeface="+mj-lt"/>
                          <a:ea typeface="+mn-ea"/>
                          <a:cs typeface="+mn-cs"/>
                        </a:rPr>
                        <a:t>Contextualization</a:t>
                      </a:r>
                      <a:endParaRPr kumimoji="0" lang="de-DE" sz="1400" b="0" i="0" u="none" strike="noStrike" kern="1200" cap="none" spc="0" normalizeH="0" baseline="0" noProof="0" dirty="0">
                        <a:ln>
                          <a:noFill/>
                        </a:ln>
                        <a:solidFill>
                          <a:prstClr val="black"/>
                        </a:solidFill>
                        <a:effectLst/>
                        <a:uLnTx/>
                        <a:uFillTx/>
                        <a:latin typeface="+mn-lt"/>
                        <a:ea typeface="+mn-ea"/>
                        <a:cs typeface="+mn-cs"/>
                      </a:endParaRPr>
                    </a:p>
                  </a:txBody>
                  <a:tcPr marL="108000" marR="108000" marT="72000" marB="72000">
                    <a:lnL>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276906">
                <a:tc>
                  <a:txBody>
                    <a:bodyPr/>
                    <a:lstStyle/>
                    <a:p>
                      <a:pPr marL="0" lvl="3" indent="0" algn="ctr" defTabSz="914400" rtl="0" eaLnBrk="1" latinLnBrk="0" hangingPunct="1">
                        <a:lnSpc>
                          <a:spcPct val="110000"/>
                        </a:lnSpc>
                        <a:spcBef>
                          <a:spcPts val="0"/>
                        </a:spcBef>
                        <a:spcAft>
                          <a:spcPts val="600"/>
                        </a:spcAft>
                        <a:buClr>
                          <a:schemeClr val="accent1"/>
                        </a:buClr>
                        <a:buFont typeface="Wingdings" panose="05000000000000000000" pitchFamily="2" charset="2"/>
                        <a:buNone/>
                      </a:pPr>
                      <a:r>
                        <a:rPr lang="de-DE" sz="1600" b="0" kern="1200" noProof="0">
                          <a:solidFill>
                            <a:schemeClr val="tx1"/>
                          </a:solidFill>
                          <a:latin typeface="+mj-lt"/>
                          <a:ea typeface="+mn-ea"/>
                          <a:cs typeface="+mn-cs"/>
                        </a:rPr>
                        <a:t>4.</a:t>
                      </a:r>
                      <a:endParaRPr lang="de-DE" sz="1600" b="0" kern="1200" noProof="0" dirty="0">
                        <a:solidFill>
                          <a:schemeClr val="tx1"/>
                        </a:solidFill>
                        <a:latin typeface="+mj-lt"/>
                        <a:ea typeface="+mn-ea"/>
                        <a:cs typeface="+mn-cs"/>
                      </a:endParaRPr>
                    </a:p>
                  </a:txBody>
                  <a:tcPr marL="0" marR="0" marT="72000" marB="72000">
                    <a:lnL w="12700" cap="flat" cmpd="sng" algn="ctr">
                      <a:noFill/>
                      <a:prstDash val="solid"/>
                      <a:round/>
                      <a:headEnd type="none" w="med" len="med"/>
                      <a:tailEnd type="none" w="med" len="med"/>
                    </a:lnL>
                    <a:lnR>
                      <a:noFill/>
                    </a:lnR>
                    <a:lnT w="12700" cmpd="sng">
                      <a:noFill/>
                    </a:lnT>
                    <a:lnB w="12700" cmpd="sng">
                      <a:noFill/>
                    </a:lnB>
                    <a:lnTlToBr w="12700" cmpd="sng">
                      <a:noFill/>
                      <a:prstDash val="solid"/>
                    </a:lnTlToBr>
                    <a:lnBlToTr w="12700" cmpd="sng">
                      <a:noFill/>
                      <a:prstDash val="solid"/>
                    </a:lnBlToTr>
                    <a:solidFill>
                      <a:srgbClr val="D2DDE3"/>
                    </a:solidFill>
                  </a:tcPr>
                </a:tc>
                <a:tc>
                  <a:txBody>
                    <a:bodyPr/>
                    <a:lstStyle/>
                    <a:p>
                      <a:pPr marL="0" marR="0" lvl="3" indent="0" algn="l" defTabSz="914400" rtl="0" eaLnBrk="1" fontAlgn="auto" latinLnBrk="0" hangingPunct="1">
                        <a:lnSpc>
                          <a:spcPct val="110000"/>
                        </a:lnSpc>
                        <a:spcBef>
                          <a:spcPts val="0"/>
                        </a:spcBef>
                        <a:spcAft>
                          <a:spcPts val="0"/>
                        </a:spcAft>
                        <a:buClr>
                          <a:srgbClr val="179C7D"/>
                        </a:buClr>
                        <a:buSzTx/>
                        <a:buFont typeface="Wingdings" panose="05000000000000000000" pitchFamily="2" charset="2"/>
                        <a:buNone/>
                        <a:tabLst/>
                        <a:defRPr/>
                      </a:pPr>
                      <a:r>
                        <a:rPr lang="de-DE" sz="1600" b="0" kern="1200" noProof="0" dirty="0" err="1">
                          <a:solidFill>
                            <a:schemeClr val="tx1"/>
                          </a:solidFill>
                          <a:latin typeface="+mj-lt"/>
                          <a:ea typeface="+mn-ea"/>
                          <a:cs typeface="+mn-cs"/>
                        </a:rPr>
                        <a:t>Measurements</a:t>
                      </a:r>
                      <a:endParaRPr kumimoji="0" lang="de-DE" sz="1600" b="0" i="0" u="none" strike="noStrike" kern="1200" cap="none" spc="0" normalizeH="0" baseline="0" noProof="0" dirty="0">
                        <a:ln>
                          <a:noFill/>
                        </a:ln>
                        <a:solidFill>
                          <a:schemeClr val="tx1"/>
                        </a:solidFill>
                        <a:effectLst/>
                        <a:uLnTx/>
                        <a:uFillTx/>
                        <a:latin typeface="+mj-lt"/>
                        <a:ea typeface="+mn-ea"/>
                        <a:cs typeface="+mn-cs"/>
                      </a:endParaRPr>
                    </a:p>
                    <a:p>
                      <a:pPr marL="0" marR="0" lvl="3" indent="0" algn="l" defTabSz="914400" rtl="0" eaLnBrk="1" fontAlgn="auto" latinLnBrk="0" hangingPunct="1">
                        <a:lnSpc>
                          <a:spcPct val="110000"/>
                        </a:lnSpc>
                        <a:spcBef>
                          <a:spcPts val="0"/>
                        </a:spcBef>
                        <a:spcAft>
                          <a:spcPts val="0"/>
                        </a:spcAft>
                        <a:buClr>
                          <a:srgbClr val="179C7D"/>
                        </a:buClr>
                        <a:buSzTx/>
                        <a:buFont typeface="Wingdings" panose="05000000000000000000" pitchFamily="2" charset="2"/>
                        <a:buNone/>
                        <a:tabLst/>
                        <a:defRPr/>
                      </a:pPr>
                      <a:r>
                        <a:rPr kumimoji="0" lang="de-DE" sz="200" b="0" i="0" u="none" strike="noStrike" kern="1200" cap="none" spc="0" normalizeH="0" baseline="0" noProof="0" dirty="0">
                          <a:ln>
                            <a:noFill/>
                          </a:ln>
                          <a:solidFill>
                            <a:schemeClr val="tx1"/>
                          </a:solidFill>
                          <a:effectLst/>
                          <a:uLnTx/>
                          <a:uFillTx/>
                          <a:latin typeface="+mj-lt"/>
                          <a:ea typeface="+mn-ea"/>
                          <a:cs typeface="+mn-cs"/>
                        </a:rPr>
                        <a:t> </a:t>
                      </a:r>
                      <a:endParaRPr kumimoji="0" lang="de-DE" sz="100" b="0" i="0" u="none" strike="noStrike" kern="1200" cap="none" spc="0" normalizeH="0" baseline="0" noProof="0" dirty="0">
                        <a:ln>
                          <a:noFill/>
                        </a:ln>
                        <a:solidFill>
                          <a:prstClr val="black"/>
                        </a:solidFill>
                        <a:effectLst/>
                        <a:uLnTx/>
                        <a:uFillTx/>
                        <a:latin typeface="Frutiger LT Com 65 Bold"/>
                        <a:ea typeface="+mn-ea"/>
                        <a:cs typeface="+mn-cs"/>
                      </a:endParaRPr>
                    </a:p>
                    <a:p>
                      <a:pPr marL="180000" marR="0" lvl="3" indent="-180000" algn="l" defTabSz="914400" rtl="0" eaLnBrk="1" fontAlgn="auto" latinLnBrk="0" hangingPunct="1">
                        <a:lnSpc>
                          <a:spcPct val="110000"/>
                        </a:lnSpc>
                        <a:spcBef>
                          <a:spcPts val="0"/>
                        </a:spcBef>
                        <a:spcAft>
                          <a:spcPts val="0"/>
                        </a:spcAft>
                        <a:buClr>
                          <a:srgbClr val="179C7D"/>
                        </a:buClr>
                        <a:buSzTx/>
                        <a:buFont typeface="Wingdings" panose="05000000000000000000" pitchFamily="2" charset="2"/>
                        <a:buChar char="§"/>
                        <a:tabLst/>
                        <a:defRPr/>
                      </a:pPr>
                      <a:r>
                        <a:rPr kumimoji="0" lang="de-DE" sz="1400" b="0" i="0" u="none" strike="noStrike" kern="1200" cap="none" spc="0" normalizeH="0" baseline="0" noProof="0" dirty="0">
                          <a:ln>
                            <a:noFill/>
                          </a:ln>
                          <a:solidFill>
                            <a:prstClr val="black"/>
                          </a:solidFill>
                          <a:effectLst/>
                          <a:uLnTx/>
                          <a:uFillTx/>
                          <a:latin typeface="+mn-lt"/>
                          <a:ea typeface="+mn-ea"/>
                          <a:cs typeface="+mn-cs"/>
                        </a:rPr>
                        <a:t>Underground Mine</a:t>
                      </a:r>
                    </a:p>
                    <a:p>
                      <a:pPr marL="180000" marR="0" lvl="3" indent="-180000" algn="l" defTabSz="914400" rtl="0" eaLnBrk="1" fontAlgn="auto" latinLnBrk="0" hangingPunct="1">
                        <a:lnSpc>
                          <a:spcPct val="110000"/>
                        </a:lnSpc>
                        <a:spcBef>
                          <a:spcPts val="0"/>
                        </a:spcBef>
                        <a:spcAft>
                          <a:spcPts val="0"/>
                        </a:spcAft>
                        <a:buClr>
                          <a:srgbClr val="179C7D"/>
                        </a:buClr>
                        <a:buSzTx/>
                        <a:buFont typeface="Wingdings" panose="05000000000000000000" pitchFamily="2" charset="2"/>
                        <a:buChar char="§"/>
                        <a:tabLst/>
                        <a:defRPr/>
                      </a:pPr>
                      <a:r>
                        <a:rPr kumimoji="0" lang="de-DE" sz="1400" b="0" i="0" u="none" strike="noStrike" kern="1200" cap="none" spc="0" normalizeH="0" baseline="0" noProof="0" dirty="0">
                          <a:ln>
                            <a:noFill/>
                          </a:ln>
                          <a:solidFill>
                            <a:prstClr val="black"/>
                          </a:solidFill>
                          <a:effectLst/>
                          <a:uLnTx/>
                          <a:uFillTx/>
                          <a:latin typeface="+mn-lt"/>
                          <a:ea typeface="+mn-ea"/>
                          <a:cs typeface="+mn-cs"/>
                        </a:rPr>
                        <a:t>Construction Site</a:t>
                      </a:r>
                    </a:p>
                  </a:txBody>
                  <a:tcPr marL="108000" marR="108000" marT="72000" marB="72000">
                    <a:lnL>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D2DDE3"/>
                    </a:solidFill>
                  </a:tcPr>
                </a:tc>
                <a:extLst>
                  <a:ext uri="{0D108BD9-81ED-4DB2-BD59-A6C34878D82A}">
                    <a16:rowId xmlns:a16="http://schemas.microsoft.com/office/drawing/2014/main" val="10003"/>
                  </a:ext>
                </a:extLst>
              </a:tr>
              <a:tr h="276906">
                <a:tc>
                  <a:txBody>
                    <a:bodyPr/>
                    <a:lstStyle/>
                    <a:p>
                      <a:pPr marL="0" lvl="3" indent="0" algn="ctr" defTabSz="914400" rtl="0" eaLnBrk="1" latinLnBrk="0" hangingPunct="1">
                        <a:lnSpc>
                          <a:spcPct val="110000"/>
                        </a:lnSpc>
                        <a:spcBef>
                          <a:spcPts val="0"/>
                        </a:spcBef>
                        <a:spcAft>
                          <a:spcPts val="600"/>
                        </a:spcAft>
                        <a:buClr>
                          <a:schemeClr val="accent1"/>
                        </a:buClr>
                        <a:buFont typeface="Wingdings" panose="05000000000000000000" pitchFamily="2" charset="2"/>
                        <a:buNone/>
                      </a:pPr>
                      <a:r>
                        <a:rPr lang="de-DE" sz="1600" b="0" kern="1200" noProof="0">
                          <a:solidFill>
                            <a:schemeClr val="tx1"/>
                          </a:solidFill>
                          <a:latin typeface="+mj-lt"/>
                          <a:ea typeface="+mn-ea"/>
                          <a:cs typeface="+mn-cs"/>
                        </a:rPr>
                        <a:t>5.</a:t>
                      </a:r>
                      <a:endParaRPr lang="de-DE" sz="1600" b="0" kern="1200" noProof="0" dirty="0">
                        <a:solidFill>
                          <a:schemeClr val="tx1"/>
                        </a:solidFill>
                        <a:latin typeface="+mj-lt"/>
                        <a:ea typeface="+mn-ea"/>
                        <a:cs typeface="+mn-cs"/>
                      </a:endParaRPr>
                    </a:p>
                  </a:txBody>
                  <a:tcPr marL="0" marR="0" marT="72000" marB="72000">
                    <a:lnL w="12700" cap="flat" cmpd="sng" algn="ctr">
                      <a:noFill/>
                      <a:prstDash val="solid"/>
                      <a:round/>
                      <a:headEnd type="none" w="med" len="med"/>
                      <a:tailEnd type="none" w="med" len="med"/>
                    </a:lnL>
                    <a:lnR>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lvl="3" indent="0" algn="l" defTabSz="914400" rtl="0" eaLnBrk="1" latinLnBrk="0" hangingPunct="1">
                        <a:lnSpc>
                          <a:spcPct val="110000"/>
                        </a:lnSpc>
                        <a:spcBef>
                          <a:spcPts val="0"/>
                        </a:spcBef>
                        <a:spcAft>
                          <a:spcPts val="0"/>
                        </a:spcAft>
                        <a:buClr>
                          <a:schemeClr val="accent1"/>
                        </a:buClr>
                        <a:buFont typeface="Wingdings" panose="05000000000000000000" pitchFamily="2" charset="2"/>
                        <a:buNone/>
                      </a:pPr>
                      <a:r>
                        <a:rPr lang="de-DE" sz="1600" b="0" kern="1200" noProof="0" dirty="0" err="1">
                          <a:solidFill>
                            <a:schemeClr val="tx1"/>
                          </a:solidFill>
                          <a:latin typeface="+mj-lt"/>
                          <a:ea typeface="+mn-ea"/>
                          <a:cs typeface="+mn-cs"/>
                        </a:rPr>
                        <a:t>Conclusion</a:t>
                      </a:r>
                      <a:endParaRPr lang="de-DE" sz="1600" b="0" kern="1200" noProof="0" dirty="0">
                        <a:solidFill>
                          <a:schemeClr val="tx1"/>
                        </a:solidFill>
                        <a:latin typeface="+mj-lt"/>
                        <a:ea typeface="+mn-ea"/>
                        <a:cs typeface="+mn-cs"/>
                      </a:endParaRPr>
                    </a:p>
                  </a:txBody>
                  <a:tcPr marL="108000" marR="108000" marT="72000" marB="72000">
                    <a:lnL>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4"/>
                  </a:ext>
                </a:extLst>
              </a:tr>
            </a:tbl>
          </a:graphicData>
        </a:graphic>
      </p:graphicFrame>
      <p:sp>
        <p:nvSpPr>
          <p:cNvPr id="11" name="Title 10">
            <a:extLst>
              <a:ext uri="{FF2B5EF4-FFF2-40B4-BE49-F238E27FC236}">
                <a16:creationId xmlns:a16="http://schemas.microsoft.com/office/drawing/2014/main" id="{C065D80D-23CB-9846-91E0-382C2049DD40}"/>
              </a:ext>
            </a:extLst>
          </p:cNvPr>
          <p:cNvSpPr>
            <a:spLocks noGrp="1"/>
          </p:cNvSpPr>
          <p:nvPr>
            <p:ph type="title"/>
          </p:nvPr>
        </p:nvSpPr>
        <p:spPr/>
        <p:txBody>
          <a:bodyPr/>
          <a:lstStyle/>
          <a:p>
            <a:r>
              <a:rPr lang="pt-BR" dirty="0"/>
              <a:t>Table of Contents</a:t>
            </a:r>
            <a:endParaRPr lang="de-DE" dirty="0"/>
          </a:p>
        </p:txBody>
      </p:sp>
      <p:pic>
        <p:nvPicPr>
          <p:cNvPr id="3" name="Picture 2" descr="UFBA no Colégio da Polícia Militar – Dendezeiros, Bahia | Kids Save Lives  Brasil">
            <a:extLst>
              <a:ext uri="{FF2B5EF4-FFF2-40B4-BE49-F238E27FC236}">
                <a16:creationId xmlns:a16="http://schemas.microsoft.com/office/drawing/2014/main" id="{EA3E355A-01E3-AA2C-A78F-E58B997EDDDF}"/>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39978" t="24141" r="54"/>
          <a:stretch/>
        </p:blipFill>
        <p:spPr bwMode="auto">
          <a:xfrm>
            <a:off x="7340741" y="6288833"/>
            <a:ext cx="648073" cy="45253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LOGO UFBA | Brands of the World™ | Download vector logos and logotypes">
            <a:extLst>
              <a:ext uri="{FF2B5EF4-FFF2-40B4-BE49-F238E27FC236}">
                <a16:creationId xmlns:a16="http://schemas.microsoft.com/office/drawing/2014/main" id="{83C8050E-9F61-32EB-A63A-5C820DA192AA}"/>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888088" y="6255617"/>
            <a:ext cx="480915" cy="480915"/>
          </a:xfrm>
          <a:prstGeom prst="rect">
            <a:avLst/>
          </a:prstGeom>
          <a:noFill/>
          <a:extLst>
            <a:ext uri="{909E8E84-426E-40DD-AFC4-6F175D3DCCD1}">
              <a14:hiddenFill xmlns:a14="http://schemas.microsoft.com/office/drawing/2010/main">
                <a:solidFill>
                  <a:srgbClr val="FFFFFF"/>
                </a:solidFill>
              </a14:hiddenFill>
            </a:ext>
          </a:extLst>
        </p:spPr>
      </p:pic>
      <p:sp>
        <p:nvSpPr>
          <p:cNvPr id="5" name="Fußzeilenplatzhalter 3">
            <a:extLst>
              <a:ext uri="{FF2B5EF4-FFF2-40B4-BE49-F238E27FC236}">
                <a16:creationId xmlns:a16="http://schemas.microsoft.com/office/drawing/2014/main" id="{1970DAE0-104E-8DB6-33B5-0E964E153928}"/>
              </a:ext>
            </a:extLst>
          </p:cNvPr>
          <p:cNvSpPr txBox="1">
            <a:spLocks/>
          </p:cNvSpPr>
          <p:nvPr/>
        </p:nvSpPr>
        <p:spPr bwMode="gray">
          <a:xfrm>
            <a:off x="2921422" y="6444043"/>
            <a:ext cx="2952000" cy="123111"/>
          </a:xfrm>
          <a:prstGeom prst="rect">
            <a:avLst/>
          </a:prstGeom>
        </p:spPr>
        <p:txBody>
          <a:bodyPr vert="horz" lIns="0" tIns="0" rIns="0" bIns="0" rtlCol="0">
            <a:spAutoFit/>
          </a:bodyPr>
          <a:lstStyle>
            <a:lvl1pPr marL="0" indent="0" algn="l" defTabSz="914400" rtl="0" eaLnBrk="1" latinLnBrk="0" hangingPunct="1">
              <a:lnSpc>
                <a:spcPct val="110000"/>
              </a:lnSpc>
              <a:spcBef>
                <a:spcPts val="0"/>
              </a:spcBef>
              <a:spcAft>
                <a:spcPts val="1900"/>
              </a:spcAft>
              <a:buFont typeface="Arial" panose="020B0604020202020204" pitchFamily="34" charset="0"/>
              <a:buNone/>
              <a:defRPr sz="2000" b="0" kern="1200">
                <a:solidFill>
                  <a:schemeClr val="accent2"/>
                </a:solidFill>
                <a:latin typeface="+mn-lt"/>
                <a:ea typeface="+mn-ea"/>
                <a:cs typeface="+mn-cs"/>
              </a:defRPr>
            </a:lvl1pPr>
            <a:lvl2pPr marL="0" indent="0" algn="l" defTabSz="914400" rtl="0" eaLnBrk="1" latinLnBrk="0" hangingPunct="1">
              <a:lnSpc>
                <a:spcPct val="110000"/>
              </a:lnSpc>
              <a:spcBef>
                <a:spcPts val="0"/>
              </a:spcBef>
              <a:spcAft>
                <a:spcPts val="1900"/>
              </a:spcAft>
              <a:buFont typeface="Arial" panose="020B0604020202020204" pitchFamily="34" charset="0"/>
              <a:buNone/>
              <a:defRPr sz="1400" kern="1200">
                <a:solidFill>
                  <a:schemeClr val="tx1"/>
                </a:solidFill>
                <a:latin typeface="+mn-lt"/>
                <a:ea typeface="+mn-ea"/>
                <a:cs typeface="+mn-cs"/>
              </a:defRPr>
            </a:lvl2pPr>
            <a:lvl3pPr marL="0" indent="0" algn="l" defTabSz="914400" rtl="0" eaLnBrk="1" latinLnBrk="0" hangingPunct="1">
              <a:lnSpc>
                <a:spcPct val="110000"/>
              </a:lnSpc>
              <a:spcBef>
                <a:spcPts val="0"/>
              </a:spcBef>
              <a:buFont typeface="Arial" panose="020B0604020202020204" pitchFamily="34" charset="0"/>
              <a:buNone/>
              <a:defRPr sz="1400" b="0" kern="1200">
                <a:solidFill>
                  <a:schemeClr val="tx1"/>
                </a:solidFill>
                <a:latin typeface="+mj-lt"/>
                <a:ea typeface="+mn-ea"/>
                <a:cs typeface="+mn-cs"/>
              </a:defRPr>
            </a:lvl3pPr>
            <a:lvl4pPr marL="180000" indent="-180000" algn="l" defTabSz="914400" rtl="0" eaLnBrk="1" latinLnBrk="0" hangingPunct="1">
              <a:lnSpc>
                <a:spcPct val="110000"/>
              </a:lnSpc>
              <a:spcBef>
                <a:spcPts val="0"/>
              </a:spcBef>
              <a:buClr>
                <a:schemeClr val="accent1"/>
              </a:buClr>
              <a:buFont typeface="Wingdings" panose="05000000000000000000" pitchFamily="2" charset="2"/>
              <a:buChar char="§"/>
              <a:defRPr sz="1400" kern="1200">
                <a:solidFill>
                  <a:schemeClr val="tx1"/>
                </a:solidFill>
                <a:latin typeface="+mn-lt"/>
                <a:ea typeface="+mn-ea"/>
                <a:cs typeface="+mn-cs"/>
              </a:defRPr>
            </a:lvl4pPr>
            <a:lvl5pPr marL="36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5pPr>
            <a:lvl6pPr marL="54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6pPr>
            <a:lvl7pPr marL="216000" indent="-216000" algn="l" defTabSz="914400" rtl="0" eaLnBrk="1" latinLnBrk="0" hangingPunct="1">
              <a:lnSpc>
                <a:spcPct val="110000"/>
              </a:lnSpc>
              <a:spcBef>
                <a:spcPts val="0"/>
              </a:spcBef>
              <a:buClr>
                <a:schemeClr val="accent1"/>
              </a:buClr>
              <a:buFont typeface="+mj-lt"/>
              <a:buAutoNum type="arabicPeriod"/>
              <a:defRPr sz="1400" kern="1200">
                <a:solidFill>
                  <a:schemeClr val="tx1"/>
                </a:solidFill>
                <a:latin typeface="+mn-lt"/>
                <a:ea typeface="+mn-ea"/>
                <a:cs typeface="+mn-cs"/>
              </a:defRPr>
            </a:lvl7pPr>
            <a:lvl8pPr marL="432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8pPr>
            <a:lvl9pPr marL="648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9pPr>
          </a:lstStyle>
          <a:p>
            <a:pPr>
              <a:lnSpc>
                <a:spcPct val="100000"/>
              </a:lnSpc>
              <a:spcAft>
                <a:spcPts val="0"/>
              </a:spcAft>
              <a:buFontTx/>
              <a:buNone/>
              <a:defRPr/>
            </a:pPr>
            <a:r>
              <a:rPr lang="de-DE" sz="800">
                <a:solidFill>
                  <a:prstClr val="black"/>
                </a:solidFill>
                <a:latin typeface="Frutiger LT Com 45 Light"/>
              </a:rPr>
              <a:t>© Fraunhofer IPT/WZL der RWTH Aachen</a:t>
            </a:r>
            <a:endParaRPr lang="de-DE" sz="800" dirty="0">
              <a:solidFill>
                <a:prstClr val="black"/>
              </a:solidFill>
              <a:latin typeface="Frutiger LT Com 45 Light"/>
            </a:endParaRPr>
          </a:p>
        </p:txBody>
      </p:sp>
      <p:sp>
        <p:nvSpPr>
          <p:cNvPr id="6" name="Datumsplatzhalter 2">
            <a:extLst>
              <a:ext uri="{FF2B5EF4-FFF2-40B4-BE49-F238E27FC236}">
                <a16:creationId xmlns:a16="http://schemas.microsoft.com/office/drawing/2014/main" id="{292C3BEF-0A19-8CD4-A115-EC9A17DB8A58}"/>
              </a:ext>
            </a:extLst>
          </p:cNvPr>
          <p:cNvSpPr txBox="1">
            <a:spLocks/>
          </p:cNvSpPr>
          <p:nvPr/>
        </p:nvSpPr>
        <p:spPr>
          <a:xfrm>
            <a:off x="1972034" y="6155530"/>
            <a:ext cx="929549" cy="702469"/>
          </a:xfrm>
          <a:prstGeom prst="rect">
            <a:avLst/>
          </a:prstGeom>
        </p:spPr>
        <p:txBody>
          <a:bodyPr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sz="800" dirty="0">
                <a:solidFill>
                  <a:prstClr val="black"/>
                </a:solidFill>
                <a:highlight>
                  <a:srgbClr val="FFFFFF"/>
                </a:highlight>
                <a:latin typeface="Frutiger LT Com 45 Light"/>
              </a:rPr>
              <a:t>10.07.2023</a:t>
            </a:r>
            <a:endParaRPr lang="de-DE" sz="800" dirty="0">
              <a:solidFill>
                <a:prstClr val="black"/>
              </a:solidFill>
              <a:highlight>
                <a:srgbClr val="FFFFFF"/>
              </a:highlight>
              <a:latin typeface="Frutiger LT Com 45 Light"/>
            </a:endParaRPr>
          </a:p>
        </p:txBody>
      </p:sp>
      <p:sp>
        <p:nvSpPr>
          <p:cNvPr id="14" name="Slide Number Placeholder 13">
            <a:extLst>
              <a:ext uri="{FF2B5EF4-FFF2-40B4-BE49-F238E27FC236}">
                <a16:creationId xmlns:a16="http://schemas.microsoft.com/office/drawing/2014/main" id="{EC80C0EB-5FBE-42E1-A93F-88E938EF3C99}"/>
              </a:ext>
            </a:extLst>
          </p:cNvPr>
          <p:cNvSpPr>
            <a:spLocks noGrp="1"/>
          </p:cNvSpPr>
          <p:nvPr>
            <p:ph type="sldNum" sz="quarter" idx="4"/>
          </p:nvPr>
        </p:nvSpPr>
        <p:spPr>
          <a:xfrm>
            <a:off x="656276" y="6446123"/>
            <a:ext cx="408932" cy="123112"/>
          </a:xfrm>
        </p:spPr>
        <p:txBody>
          <a:bodyPr/>
          <a:lstStyle/>
          <a:p>
            <a:fld id="{3D81EE41-304C-41C3-8185-350F2275D756}" type="slidenum">
              <a:rPr lang="de-DE" sz="800" smtClean="0"/>
              <a:pPr/>
              <a:t>5</a:t>
            </a:fld>
            <a:r>
              <a:rPr lang="de-DE" sz="800" dirty="0"/>
              <a:t> </a:t>
            </a:r>
          </a:p>
        </p:txBody>
      </p:sp>
    </p:spTree>
    <p:extLst>
      <p:ext uri="{BB962C8B-B14F-4D97-AF65-F5344CB8AC3E}">
        <p14:creationId xmlns:p14="http://schemas.microsoft.com/office/powerpoint/2010/main" val="36094431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kt 7" hidden="1">
            <a:extLst>
              <a:ext uri="{FF2B5EF4-FFF2-40B4-BE49-F238E27FC236}">
                <a16:creationId xmlns:a16="http://schemas.microsoft.com/office/drawing/2014/main" id="{0CCF772E-B200-4A5A-A523-AC73A3B0B16D}"/>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344" imgH="345" progId="TCLayout.ActiveDocument.1">
                  <p:embed/>
                </p:oleObj>
              </mc:Choice>
              <mc:Fallback>
                <p:oleObj name="think-cell Folie" r:id="rId4" imgW="344" imgH="345" progId="TCLayout.ActiveDocument.1">
                  <p:embed/>
                  <p:pic>
                    <p:nvPicPr>
                      <p:cNvPr id="8" name="Objekt 7" hidden="1">
                        <a:extLst>
                          <a:ext uri="{FF2B5EF4-FFF2-40B4-BE49-F238E27FC236}">
                            <a16:creationId xmlns:a16="http://schemas.microsoft.com/office/drawing/2014/main" id="{0CCF772E-B200-4A5A-A523-AC73A3B0B16D}"/>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graphicFrame>
        <p:nvGraphicFramePr>
          <p:cNvPr id="10" name="Tabelle 9">
            <a:extLst>
              <a:ext uri="{FF2B5EF4-FFF2-40B4-BE49-F238E27FC236}">
                <a16:creationId xmlns:a16="http://schemas.microsoft.com/office/drawing/2014/main" id="{A084D317-82FF-4C40-AE4D-3B5721D6CFCD}"/>
              </a:ext>
            </a:extLst>
          </p:cNvPr>
          <p:cNvGraphicFramePr>
            <a:graphicFrameLocks noGrp="1"/>
          </p:cNvGraphicFramePr>
          <p:nvPr/>
        </p:nvGraphicFramePr>
        <p:xfrm>
          <a:off x="479426" y="1700215"/>
          <a:ext cx="11233150" cy="2488985"/>
        </p:xfrm>
        <a:graphic>
          <a:graphicData uri="http://schemas.openxmlformats.org/drawingml/2006/table">
            <a:tbl>
              <a:tblPr>
                <a:tableStyleId>{793D81CF-94F2-401A-BA57-92F5A7B2D0C5}</a:tableStyleId>
              </a:tblPr>
              <a:tblGrid>
                <a:gridCol w="416155">
                  <a:extLst>
                    <a:ext uri="{9D8B030D-6E8A-4147-A177-3AD203B41FA5}">
                      <a16:colId xmlns:a16="http://schemas.microsoft.com/office/drawing/2014/main" val="20000"/>
                    </a:ext>
                  </a:extLst>
                </a:gridCol>
                <a:gridCol w="10816995">
                  <a:extLst>
                    <a:ext uri="{9D8B030D-6E8A-4147-A177-3AD203B41FA5}">
                      <a16:colId xmlns:a16="http://schemas.microsoft.com/office/drawing/2014/main" val="20001"/>
                    </a:ext>
                  </a:extLst>
                </a:gridCol>
              </a:tblGrid>
              <a:tr h="276906">
                <a:tc>
                  <a:txBody>
                    <a:bodyPr/>
                    <a:lstStyle/>
                    <a:p>
                      <a:pPr marL="0" lvl="3" indent="0" algn="ctr" defTabSz="914400" rtl="0" eaLnBrk="1" latinLnBrk="0" hangingPunct="1">
                        <a:lnSpc>
                          <a:spcPct val="110000"/>
                        </a:lnSpc>
                        <a:spcBef>
                          <a:spcPts val="0"/>
                        </a:spcBef>
                        <a:spcAft>
                          <a:spcPts val="600"/>
                        </a:spcAft>
                        <a:buClr>
                          <a:schemeClr val="accent1"/>
                        </a:buClr>
                        <a:buFont typeface="Wingdings" panose="05000000000000000000" pitchFamily="2" charset="2"/>
                        <a:buNone/>
                      </a:pPr>
                      <a:r>
                        <a:rPr lang="de-DE" sz="1600" b="0" kern="1200" noProof="0" dirty="0">
                          <a:solidFill>
                            <a:schemeClr val="tx1"/>
                          </a:solidFill>
                          <a:latin typeface="+mj-lt"/>
                          <a:ea typeface="+mn-ea"/>
                          <a:cs typeface="+mn-cs"/>
                        </a:rPr>
                        <a:t>1.</a:t>
                      </a:r>
                    </a:p>
                  </a:txBody>
                  <a:tcPr marL="0" marR="0" marT="72000" marB="72000">
                    <a:lnL w="12700" cap="flat" cmpd="sng" algn="ctr">
                      <a:noFill/>
                      <a:prstDash val="solid"/>
                      <a:round/>
                      <a:headEnd type="none" w="med" len="med"/>
                      <a:tailEnd type="none" w="med" len="med"/>
                    </a:lnL>
                    <a:lnR>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lvl="3" indent="0" algn="l" defTabSz="914400" rtl="0" eaLnBrk="1" latinLnBrk="0" hangingPunct="1">
                        <a:lnSpc>
                          <a:spcPct val="110000"/>
                        </a:lnSpc>
                        <a:spcBef>
                          <a:spcPts val="0"/>
                        </a:spcBef>
                        <a:spcAft>
                          <a:spcPts val="0"/>
                        </a:spcAft>
                        <a:buClr>
                          <a:schemeClr val="accent1"/>
                        </a:buClr>
                        <a:buFont typeface="Wingdings" panose="05000000000000000000" pitchFamily="2" charset="2"/>
                        <a:buNone/>
                      </a:pPr>
                      <a:r>
                        <a:rPr lang="de-DE" sz="1600" b="0" kern="1200" noProof="0" dirty="0" err="1">
                          <a:solidFill>
                            <a:schemeClr val="tx1"/>
                          </a:solidFill>
                          <a:latin typeface="+mj-lt"/>
                          <a:ea typeface="+mn-ea"/>
                          <a:cs typeface="+mn-cs"/>
                        </a:rPr>
                        <a:t>Introduction</a:t>
                      </a:r>
                      <a:endParaRPr lang="de-DE" sz="1600" b="0" kern="1200" noProof="0" dirty="0">
                        <a:solidFill>
                          <a:schemeClr val="tx1"/>
                        </a:solidFill>
                        <a:latin typeface="+mj-lt"/>
                        <a:ea typeface="+mn-ea"/>
                        <a:cs typeface="+mn-cs"/>
                      </a:endParaRPr>
                    </a:p>
                  </a:txBody>
                  <a:tcPr marL="108000" marR="108000" marT="72000" marB="72000">
                    <a:lnL>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0"/>
                  </a:ext>
                </a:extLst>
              </a:tr>
              <a:tr h="0">
                <a:tc>
                  <a:txBody>
                    <a:bodyPr/>
                    <a:lstStyle/>
                    <a:p>
                      <a:pPr marL="0" lvl="3" indent="0" algn="ctr" defTabSz="914400" rtl="0" eaLnBrk="1" latinLnBrk="0" hangingPunct="1">
                        <a:lnSpc>
                          <a:spcPct val="110000"/>
                        </a:lnSpc>
                        <a:spcBef>
                          <a:spcPts val="0"/>
                        </a:spcBef>
                        <a:spcAft>
                          <a:spcPts val="600"/>
                        </a:spcAft>
                        <a:buClr>
                          <a:schemeClr val="accent1"/>
                        </a:buClr>
                        <a:buFont typeface="Wingdings" panose="05000000000000000000" pitchFamily="2" charset="2"/>
                        <a:buNone/>
                      </a:pPr>
                      <a:r>
                        <a:rPr lang="de-DE" sz="1600" b="0" kern="1200" noProof="0" dirty="0">
                          <a:solidFill>
                            <a:schemeClr val="tx1"/>
                          </a:solidFill>
                          <a:latin typeface="+mj-lt"/>
                          <a:ea typeface="+mn-ea"/>
                          <a:cs typeface="+mn-cs"/>
                        </a:rPr>
                        <a:t>2.</a:t>
                      </a:r>
                    </a:p>
                  </a:txBody>
                  <a:tcPr marL="0" marR="0" marT="72000" marB="72000">
                    <a:lnL w="12700" cap="flat" cmpd="sng" algn="ctr">
                      <a:noFill/>
                      <a:prstDash val="solid"/>
                      <a:round/>
                      <a:headEnd type="none" w="med" len="med"/>
                      <a:tailEnd type="none" w="med" len="med"/>
                    </a:lnL>
                    <a:lnR>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lvl="3" indent="0" algn="l" defTabSz="914400" rtl="0" eaLnBrk="1" latinLnBrk="0" hangingPunct="1">
                        <a:lnSpc>
                          <a:spcPct val="110000"/>
                        </a:lnSpc>
                        <a:spcBef>
                          <a:spcPts val="0"/>
                        </a:spcBef>
                        <a:spcAft>
                          <a:spcPts val="0"/>
                        </a:spcAft>
                        <a:buClr>
                          <a:schemeClr val="accent1"/>
                        </a:buClr>
                        <a:buFont typeface="Wingdings" panose="05000000000000000000" pitchFamily="2" charset="2"/>
                        <a:buNone/>
                      </a:pPr>
                      <a:r>
                        <a:rPr lang="de-DE" sz="1600" b="0" kern="1200" noProof="0" dirty="0" err="1">
                          <a:solidFill>
                            <a:schemeClr val="tx1"/>
                          </a:solidFill>
                          <a:latin typeface="+mj-lt"/>
                          <a:ea typeface="+mn-ea"/>
                          <a:cs typeface="+mn-cs"/>
                        </a:rPr>
                        <a:t>Objectives</a:t>
                      </a:r>
                      <a:endParaRPr lang="de-DE" sz="1400" kern="1200" noProof="0" dirty="0">
                        <a:solidFill>
                          <a:schemeClr val="tx1"/>
                        </a:solidFill>
                        <a:latin typeface="+mn-lt"/>
                        <a:ea typeface="+mn-ea"/>
                        <a:cs typeface="+mn-cs"/>
                      </a:endParaRPr>
                    </a:p>
                  </a:txBody>
                  <a:tcPr marL="108000" marR="108000" marT="72000" marB="72000">
                    <a:lnL>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276906">
                <a:tc>
                  <a:txBody>
                    <a:bodyPr/>
                    <a:lstStyle/>
                    <a:p>
                      <a:pPr marL="0" lvl="3" indent="0" algn="ctr" defTabSz="914400" rtl="0" eaLnBrk="1" latinLnBrk="0" hangingPunct="1">
                        <a:lnSpc>
                          <a:spcPct val="110000"/>
                        </a:lnSpc>
                        <a:spcBef>
                          <a:spcPts val="0"/>
                        </a:spcBef>
                        <a:spcAft>
                          <a:spcPts val="600"/>
                        </a:spcAft>
                        <a:buClr>
                          <a:schemeClr val="accent1"/>
                        </a:buClr>
                        <a:buFont typeface="Wingdings" panose="05000000000000000000" pitchFamily="2" charset="2"/>
                        <a:buNone/>
                      </a:pPr>
                      <a:r>
                        <a:rPr lang="de-DE" sz="1600" b="0" kern="1200" noProof="0">
                          <a:solidFill>
                            <a:schemeClr val="tx1"/>
                          </a:solidFill>
                          <a:latin typeface="+mj-lt"/>
                          <a:ea typeface="+mn-ea"/>
                          <a:cs typeface="+mn-cs"/>
                        </a:rPr>
                        <a:t>3.</a:t>
                      </a:r>
                      <a:endParaRPr lang="de-DE" sz="1600" b="0" kern="1200" noProof="0" dirty="0">
                        <a:solidFill>
                          <a:schemeClr val="tx1"/>
                        </a:solidFill>
                        <a:latin typeface="+mj-lt"/>
                        <a:ea typeface="+mn-ea"/>
                        <a:cs typeface="+mn-cs"/>
                      </a:endParaRPr>
                    </a:p>
                  </a:txBody>
                  <a:tcPr marL="0" marR="0" marT="72000" marB="72000">
                    <a:lnL w="12700" cap="flat" cmpd="sng" algn="ctr">
                      <a:noFill/>
                      <a:prstDash val="solid"/>
                      <a:round/>
                      <a:headEnd type="none" w="med" len="med"/>
                      <a:tailEnd type="none" w="med" len="med"/>
                    </a:lnL>
                    <a:lnR>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lvl="3" indent="0" algn="l" defTabSz="914400" rtl="0" eaLnBrk="1" fontAlgn="auto" latinLnBrk="0" hangingPunct="1">
                        <a:lnSpc>
                          <a:spcPct val="110000"/>
                        </a:lnSpc>
                        <a:spcBef>
                          <a:spcPts val="0"/>
                        </a:spcBef>
                        <a:spcAft>
                          <a:spcPts val="0"/>
                        </a:spcAft>
                        <a:buClr>
                          <a:srgbClr val="179C7D"/>
                        </a:buClr>
                        <a:buSzTx/>
                        <a:buFont typeface="Wingdings" panose="05000000000000000000" pitchFamily="2" charset="2"/>
                        <a:buNone/>
                        <a:tabLst/>
                        <a:defRPr/>
                      </a:pPr>
                      <a:r>
                        <a:rPr lang="de-DE" sz="1600" b="0" kern="1200" noProof="0" dirty="0" err="1">
                          <a:solidFill>
                            <a:schemeClr val="tx1"/>
                          </a:solidFill>
                          <a:latin typeface="+mj-lt"/>
                          <a:ea typeface="+mn-ea"/>
                          <a:cs typeface="+mn-cs"/>
                        </a:rPr>
                        <a:t>Contextualization</a:t>
                      </a:r>
                      <a:endParaRPr kumimoji="0" lang="de-DE" sz="1400" b="0" i="0" u="none" strike="noStrike" kern="1200" cap="none" spc="0" normalizeH="0" baseline="0" noProof="0" dirty="0">
                        <a:ln>
                          <a:noFill/>
                        </a:ln>
                        <a:solidFill>
                          <a:prstClr val="black"/>
                        </a:solidFill>
                        <a:effectLst/>
                        <a:uLnTx/>
                        <a:uFillTx/>
                        <a:latin typeface="+mn-lt"/>
                        <a:ea typeface="+mn-ea"/>
                        <a:cs typeface="+mn-cs"/>
                      </a:endParaRPr>
                    </a:p>
                  </a:txBody>
                  <a:tcPr marL="108000" marR="108000" marT="72000" marB="72000">
                    <a:lnL>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276906">
                <a:tc>
                  <a:txBody>
                    <a:bodyPr/>
                    <a:lstStyle/>
                    <a:p>
                      <a:pPr marL="0" lvl="3" indent="0" algn="ctr" defTabSz="914400" rtl="0" eaLnBrk="1" latinLnBrk="0" hangingPunct="1">
                        <a:lnSpc>
                          <a:spcPct val="110000"/>
                        </a:lnSpc>
                        <a:spcBef>
                          <a:spcPts val="0"/>
                        </a:spcBef>
                        <a:spcAft>
                          <a:spcPts val="600"/>
                        </a:spcAft>
                        <a:buClr>
                          <a:schemeClr val="accent1"/>
                        </a:buClr>
                        <a:buFont typeface="Wingdings" panose="05000000000000000000" pitchFamily="2" charset="2"/>
                        <a:buNone/>
                      </a:pPr>
                      <a:r>
                        <a:rPr lang="de-DE" sz="1600" b="0" kern="1200" noProof="0">
                          <a:solidFill>
                            <a:schemeClr val="tx1"/>
                          </a:solidFill>
                          <a:latin typeface="+mj-lt"/>
                          <a:ea typeface="+mn-ea"/>
                          <a:cs typeface="+mn-cs"/>
                        </a:rPr>
                        <a:t>4.</a:t>
                      </a:r>
                      <a:endParaRPr lang="de-DE" sz="1600" b="0" kern="1200" noProof="0" dirty="0">
                        <a:solidFill>
                          <a:schemeClr val="tx1"/>
                        </a:solidFill>
                        <a:latin typeface="+mj-lt"/>
                        <a:ea typeface="+mn-ea"/>
                        <a:cs typeface="+mn-cs"/>
                      </a:endParaRPr>
                    </a:p>
                  </a:txBody>
                  <a:tcPr marL="0" marR="0" marT="72000" marB="72000">
                    <a:lnL w="12700" cap="flat" cmpd="sng" algn="ctr">
                      <a:noFill/>
                      <a:prstDash val="solid"/>
                      <a:round/>
                      <a:headEnd type="none" w="med" len="med"/>
                      <a:tailEnd type="none" w="med" len="med"/>
                    </a:lnL>
                    <a:lnR>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lvl="3" indent="0" algn="l" defTabSz="914400" rtl="0" eaLnBrk="1" fontAlgn="auto" latinLnBrk="0" hangingPunct="1">
                        <a:lnSpc>
                          <a:spcPct val="110000"/>
                        </a:lnSpc>
                        <a:spcBef>
                          <a:spcPts val="0"/>
                        </a:spcBef>
                        <a:spcAft>
                          <a:spcPts val="0"/>
                        </a:spcAft>
                        <a:buClr>
                          <a:srgbClr val="179C7D"/>
                        </a:buClr>
                        <a:buSzTx/>
                        <a:buFont typeface="Wingdings" panose="05000000000000000000" pitchFamily="2" charset="2"/>
                        <a:buNone/>
                        <a:tabLst/>
                        <a:defRPr/>
                      </a:pPr>
                      <a:r>
                        <a:rPr lang="de-DE" sz="1600" b="0" kern="1200" noProof="0" dirty="0" err="1">
                          <a:solidFill>
                            <a:schemeClr val="tx1"/>
                          </a:solidFill>
                          <a:latin typeface="+mj-lt"/>
                          <a:ea typeface="+mn-ea"/>
                          <a:cs typeface="+mn-cs"/>
                        </a:rPr>
                        <a:t>Measurements</a:t>
                      </a:r>
                      <a:endParaRPr kumimoji="0" lang="de-DE" sz="1600" b="0" i="0" u="none" strike="noStrike" kern="1200" cap="none" spc="0" normalizeH="0" baseline="0" noProof="0" dirty="0">
                        <a:ln>
                          <a:noFill/>
                        </a:ln>
                        <a:solidFill>
                          <a:schemeClr val="tx1"/>
                        </a:solidFill>
                        <a:effectLst/>
                        <a:uLnTx/>
                        <a:uFillTx/>
                        <a:latin typeface="+mj-lt"/>
                        <a:ea typeface="+mn-ea"/>
                        <a:cs typeface="+mn-cs"/>
                      </a:endParaRPr>
                    </a:p>
                    <a:p>
                      <a:pPr marL="0" marR="0" lvl="3" indent="0" algn="l" defTabSz="914400" rtl="0" eaLnBrk="1" fontAlgn="auto" latinLnBrk="0" hangingPunct="1">
                        <a:lnSpc>
                          <a:spcPct val="110000"/>
                        </a:lnSpc>
                        <a:spcBef>
                          <a:spcPts val="0"/>
                        </a:spcBef>
                        <a:spcAft>
                          <a:spcPts val="0"/>
                        </a:spcAft>
                        <a:buClr>
                          <a:srgbClr val="179C7D"/>
                        </a:buClr>
                        <a:buSzTx/>
                        <a:buFont typeface="Wingdings" panose="05000000000000000000" pitchFamily="2" charset="2"/>
                        <a:buNone/>
                        <a:tabLst/>
                        <a:defRPr/>
                      </a:pPr>
                      <a:r>
                        <a:rPr kumimoji="0" lang="de-DE" sz="200" b="0" i="0" u="none" strike="noStrike" kern="1200" cap="none" spc="0" normalizeH="0" baseline="0" noProof="0" dirty="0">
                          <a:ln>
                            <a:noFill/>
                          </a:ln>
                          <a:solidFill>
                            <a:schemeClr val="tx1"/>
                          </a:solidFill>
                          <a:effectLst/>
                          <a:uLnTx/>
                          <a:uFillTx/>
                          <a:latin typeface="+mj-lt"/>
                          <a:ea typeface="+mn-ea"/>
                          <a:cs typeface="+mn-cs"/>
                        </a:rPr>
                        <a:t> </a:t>
                      </a:r>
                      <a:endParaRPr kumimoji="0" lang="de-DE" sz="100" b="0" i="0" u="none" strike="noStrike" kern="1200" cap="none" spc="0" normalizeH="0" baseline="0" noProof="0" dirty="0">
                        <a:ln>
                          <a:noFill/>
                        </a:ln>
                        <a:solidFill>
                          <a:prstClr val="black"/>
                        </a:solidFill>
                        <a:effectLst/>
                        <a:uLnTx/>
                        <a:uFillTx/>
                        <a:latin typeface="Frutiger LT Com 65 Bold"/>
                        <a:ea typeface="+mn-ea"/>
                        <a:cs typeface="+mn-cs"/>
                      </a:endParaRPr>
                    </a:p>
                    <a:p>
                      <a:pPr marL="180000" marR="0" lvl="3" indent="-180000" algn="l" defTabSz="914400" rtl="0" eaLnBrk="1" fontAlgn="auto" latinLnBrk="0" hangingPunct="1">
                        <a:lnSpc>
                          <a:spcPct val="110000"/>
                        </a:lnSpc>
                        <a:spcBef>
                          <a:spcPts val="0"/>
                        </a:spcBef>
                        <a:spcAft>
                          <a:spcPts val="0"/>
                        </a:spcAft>
                        <a:buClr>
                          <a:srgbClr val="179C7D"/>
                        </a:buClr>
                        <a:buSzTx/>
                        <a:buFont typeface="Wingdings" panose="05000000000000000000" pitchFamily="2" charset="2"/>
                        <a:buChar char="§"/>
                        <a:tabLst/>
                        <a:defRPr/>
                      </a:pPr>
                      <a:r>
                        <a:rPr kumimoji="0" lang="de-DE" sz="1400" b="0" i="0" u="none" strike="noStrike" kern="1200" cap="none" spc="0" normalizeH="0" baseline="0" noProof="0" dirty="0">
                          <a:ln>
                            <a:noFill/>
                          </a:ln>
                          <a:solidFill>
                            <a:prstClr val="black"/>
                          </a:solidFill>
                          <a:effectLst/>
                          <a:uLnTx/>
                          <a:uFillTx/>
                          <a:latin typeface="+mn-lt"/>
                          <a:ea typeface="+mn-ea"/>
                          <a:cs typeface="+mn-cs"/>
                        </a:rPr>
                        <a:t>Underground Mine</a:t>
                      </a:r>
                    </a:p>
                    <a:p>
                      <a:pPr marL="180000" marR="0" lvl="3" indent="-180000" algn="l" defTabSz="914400" rtl="0" eaLnBrk="1" fontAlgn="auto" latinLnBrk="0" hangingPunct="1">
                        <a:lnSpc>
                          <a:spcPct val="110000"/>
                        </a:lnSpc>
                        <a:spcBef>
                          <a:spcPts val="0"/>
                        </a:spcBef>
                        <a:spcAft>
                          <a:spcPts val="0"/>
                        </a:spcAft>
                        <a:buClr>
                          <a:srgbClr val="179C7D"/>
                        </a:buClr>
                        <a:buSzTx/>
                        <a:buFont typeface="Wingdings" panose="05000000000000000000" pitchFamily="2" charset="2"/>
                        <a:buChar char="§"/>
                        <a:tabLst/>
                        <a:defRPr/>
                      </a:pPr>
                      <a:r>
                        <a:rPr kumimoji="0" lang="de-DE" sz="1400" b="0" i="0" u="none" strike="noStrike" kern="1200" cap="none" spc="0" normalizeH="0" baseline="0" noProof="0" dirty="0">
                          <a:ln>
                            <a:noFill/>
                          </a:ln>
                          <a:solidFill>
                            <a:prstClr val="black"/>
                          </a:solidFill>
                          <a:effectLst/>
                          <a:uLnTx/>
                          <a:uFillTx/>
                          <a:latin typeface="+mn-lt"/>
                          <a:ea typeface="+mn-ea"/>
                          <a:cs typeface="+mn-cs"/>
                        </a:rPr>
                        <a:t>Construction Site</a:t>
                      </a:r>
                    </a:p>
                  </a:txBody>
                  <a:tcPr marL="108000" marR="108000" marT="72000" marB="72000">
                    <a:lnL>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r h="276906">
                <a:tc>
                  <a:txBody>
                    <a:bodyPr/>
                    <a:lstStyle/>
                    <a:p>
                      <a:pPr marL="0" lvl="3" indent="0" algn="ctr" defTabSz="914400" rtl="0" eaLnBrk="1" latinLnBrk="0" hangingPunct="1">
                        <a:lnSpc>
                          <a:spcPct val="110000"/>
                        </a:lnSpc>
                        <a:spcBef>
                          <a:spcPts val="0"/>
                        </a:spcBef>
                        <a:spcAft>
                          <a:spcPts val="600"/>
                        </a:spcAft>
                        <a:buClr>
                          <a:schemeClr val="accent1"/>
                        </a:buClr>
                        <a:buFont typeface="Wingdings" panose="05000000000000000000" pitchFamily="2" charset="2"/>
                        <a:buNone/>
                      </a:pPr>
                      <a:r>
                        <a:rPr lang="de-DE" sz="1600" b="0" kern="1200" noProof="0">
                          <a:solidFill>
                            <a:schemeClr val="tx1"/>
                          </a:solidFill>
                          <a:latin typeface="+mj-lt"/>
                          <a:ea typeface="+mn-ea"/>
                          <a:cs typeface="+mn-cs"/>
                        </a:rPr>
                        <a:t>5.</a:t>
                      </a:r>
                      <a:endParaRPr lang="de-DE" sz="1600" b="0" kern="1200" noProof="0" dirty="0">
                        <a:solidFill>
                          <a:schemeClr val="tx1"/>
                        </a:solidFill>
                        <a:latin typeface="+mj-lt"/>
                        <a:ea typeface="+mn-ea"/>
                        <a:cs typeface="+mn-cs"/>
                      </a:endParaRPr>
                    </a:p>
                  </a:txBody>
                  <a:tcPr marL="0" marR="0" marT="72000" marB="72000">
                    <a:lnL w="12700" cap="flat" cmpd="sng" algn="ctr">
                      <a:noFill/>
                      <a:prstDash val="solid"/>
                      <a:round/>
                      <a:headEnd type="none" w="med" len="med"/>
                      <a:tailEnd type="none" w="med" len="med"/>
                    </a:lnL>
                    <a:lnR>
                      <a:noFill/>
                    </a:lnR>
                    <a:lnT w="12700" cmpd="sng">
                      <a:noFill/>
                    </a:lnT>
                    <a:lnB w="12700" cmpd="sng">
                      <a:noFill/>
                    </a:lnB>
                    <a:lnTlToBr w="12700" cmpd="sng">
                      <a:noFill/>
                      <a:prstDash val="solid"/>
                    </a:lnTlToBr>
                    <a:lnBlToTr w="12700" cmpd="sng">
                      <a:noFill/>
                      <a:prstDash val="solid"/>
                    </a:lnBlToTr>
                    <a:solidFill>
                      <a:srgbClr val="D2DDE3"/>
                    </a:solidFill>
                  </a:tcPr>
                </a:tc>
                <a:tc>
                  <a:txBody>
                    <a:bodyPr/>
                    <a:lstStyle/>
                    <a:p>
                      <a:pPr marL="0" lvl="3" indent="0" algn="l" defTabSz="914400" rtl="0" eaLnBrk="1" latinLnBrk="0" hangingPunct="1">
                        <a:lnSpc>
                          <a:spcPct val="110000"/>
                        </a:lnSpc>
                        <a:spcBef>
                          <a:spcPts val="0"/>
                        </a:spcBef>
                        <a:spcAft>
                          <a:spcPts val="0"/>
                        </a:spcAft>
                        <a:buClr>
                          <a:schemeClr val="accent1"/>
                        </a:buClr>
                        <a:buFont typeface="Wingdings" panose="05000000000000000000" pitchFamily="2" charset="2"/>
                        <a:buNone/>
                      </a:pPr>
                      <a:r>
                        <a:rPr lang="de-DE" sz="1600" b="0" kern="1200" noProof="0" dirty="0" err="1">
                          <a:solidFill>
                            <a:schemeClr val="tx1"/>
                          </a:solidFill>
                          <a:latin typeface="+mj-lt"/>
                          <a:ea typeface="+mn-ea"/>
                          <a:cs typeface="+mn-cs"/>
                        </a:rPr>
                        <a:t>Conclusion</a:t>
                      </a:r>
                      <a:endParaRPr lang="de-DE" sz="1600" b="0" kern="1200" noProof="0" dirty="0">
                        <a:solidFill>
                          <a:schemeClr val="tx1"/>
                        </a:solidFill>
                        <a:latin typeface="+mj-lt"/>
                        <a:ea typeface="+mn-ea"/>
                        <a:cs typeface="+mn-cs"/>
                      </a:endParaRPr>
                    </a:p>
                  </a:txBody>
                  <a:tcPr marL="108000" marR="108000" marT="72000" marB="72000">
                    <a:lnL>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D2DDE3"/>
                    </a:solidFill>
                  </a:tcPr>
                </a:tc>
                <a:extLst>
                  <a:ext uri="{0D108BD9-81ED-4DB2-BD59-A6C34878D82A}">
                    <a16:rowId xmlns:a16="http://schemas.microsoft.com/office/drawing/2014/main" val="10004"/>
                  </a:ext>
                </a:extLst>
              </a:tr>
            </a:tbl>
          </a:graphicData>
        </a:graphic>
      </p:graphicFrame>
      <p:sp>
        <p:nvSpPr>
          <p:cNvPr id="11" name="Title 10">
            <a:extLst>
              <a:ext uri="{FF2B5EF4-FFF2-40B4-BE49-F238E27FC236}">
                <a16:creationId xmlns:a16="http://schemas.microsoft.com/office/drawing/2014/main" id="{C065D80D-23CB-9846-91E0-382C2049DD40}"/>
              </a:ext>
            </a:extLst>
          </p:cNvPr>
          <p:cNvSpPr>
            <a:spLocks noGrp="1"/>
          </p:cNvSpPr>
          <p:nvPr>
            <p:ph type="title"/>
          </p:nvPr>
        </p:nvSpPr>
        <p:spPr/>
        <p:txBody>
          <a:bodyPr/>
          <a:lstStyle/>
          <a:p>
            <a:r>
              <a:rPr lang="pt-BR" dirty="0"/>
              <a:t>Table of Contents</a:t>
            </a:r>
            <a:endParaRPr lang="de-DE" dirty="0"/>
          </a:p>
        </p:txBody>
      </p:sp>
      <p:pic>
        <p:nvPicPr>
          <p:cNvPr id="3" name="Picture 2" descr="UFBA no Colégio da Polícia Militar – Dendezeiros, Bahia | Kids Save Lives  Brasil">
            <a:extLst>
              <a:ext uri="{FF2B5EF4-FFF2-40B4-BE49-F238E27FC236}">
                <a16:creationId xmlns:a16="http://schemas.microsoft.com/office/drawing/2014/main" id="{7CE4B294-AE3C-0A14-2535-96B6F9CE7D89}"/>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39978" t="24141" r="54"/>
          <a:stretch/>
        </p:blipFill>
        <p:spPr bwMode="auto">
          <a:xfrm>
            <a:off x="7340741" y="6288833"/>
            <a:ext cx="648073" cy="45253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LOGO UFBA | Brands of the World™ | Download vector logos and logotypes">
            <a:extLst>
              <a:ext uri="{FF2B5EF4-FFF2-40B4-BE49-F238E27FC236}">
                <a16:creationId xmlns:a16="http://schemas.microsoft.com/office/drawing/2014/main" id="{0E5A89A4-8292-8F3C-E757-47D3373D7CF5}"/>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888088" y="6255617"/>
            <a:ext cx="480915" cy="480915"/>
          </a:xfrm>
          <a:prstGeom prst="rect">
            <a:avLst/>
          </a:prstGeom>
          <a:noFill/>
          <a:extLst>
            <a:ext uri="{909E8E84-426E-40DD-AFC4-6F175D3DCCD1}">
              <a14:hiddenFill xmlns:a14="http://schemas.microsoft.com/office/drawing/2010/main">
                <a:solidFill>
                  <a:srgbClr val="FFFFFF"/>
                </a:solidFill>
              </a14:hiddenFill>
            </a:ext>
          </a:extLst>
        </p:spPr>
      </p:pic>
      <p:sp>
        <p:nvSpPr>
          <p:cNvPr id="5" name="Fußzeilenplatzhalter 3">
            <a:extLst>
              <a:ext uri="{FF2B5EF4-FFF2-40B4-BE49-F238E27FC236}">
                <a16:creationId xmlns:a16="http://schemas.microsoft.com/office/drawing/2014/main" id="{C2D5A8C4-E99A-B9EF-0F26-7A0690D5624C}"/>
              </a:ext>
            </a:extLst>
          </p:cNvPr>
          <p:cNvSpPr txBox="1">
            <a:spLocks/>
          </p:cNvSpPr>
          <p:nvPr/>
        </p:nvSpPr>
        <p:spPr bwMode="gray">
          <a:xfrm>
            <a:off x="2921422" y="6444043"/>
            <a:ext cx="2952000" cy="123111"/>
          </a:xfrm>
          <a:prstGeom prst="rect">
            <a:avLst/>
          </a:prstGeom>
        </p:spPr>
        <p:txBody>
          <a:bodyPr vert="horz" lIns="0" tIns="0" rIns="0" bIns="0" rtlCol="0">
            <a:spAutoFit/>
          </a:bodyPr>
          <a:lstStyle>
            <a:lvl1pPr marL="0" indent="0" algn="l" defTabSz="914400" rtl="0" eaLnBrk="1" latinLnBrk="0" hangingPunct="1">
              <a:lnSpc>
                <a:spcPct val="110000"/>
              </a:lnSpc>
              <a:spcBef>
                <a:spcPts val="0"/>
              </a:spcBef>
              <a:spcAft>
                <a:spcPts val="1900"/>
              </a:spcAft>
              <a:buFont typeface="Arial" panose="020B0604020202020204" pitchFamily="34" charset="0"/>
              <a:buNone/>
              <a:defRPr sz="2000" b="0" kern="1200">
                <a:solidFill>
                  <a:schemeClr val="accent2"/>
                </a:solidFill>
                <a:latin typeface="+mn-lt"/>
                <a:ea typeface="+mn-ea"/>
                <a:cs typeface="+mn-cs"/>
              </a:defRPr>
            </a:lvl1pPr>
            <a:lvl2pPr marL="0" indent="0" algn="l" defTabSz="914400" rtl="0" eaLnBrk="1" latinLnBrk="0" hangingPunct="1">
              <a:lnSpc>
                <a:spcPct val="110000"/>
              </a:lnSpc>
              <a:spcBef>
                <a:spcPts val="0"/>
              </a:spcBef>
              <a:spcAft>
                <a:spcPts val="1900"/>
              </a:spcAft>
              <a:buFont typeface="Arial" panose="020B0604020202020204" pitchFamily="34" charset="0"/>
              <a:buNone/>
              <a:defRPr sz="1400" kern="1200">
                <a:solidFill>
                  <a:schemeClr val="tx1"/>
                </a:solidFill>
                <a:latin typeface="+mn-lt"/>
                <a:ea typeface="+mn-ea"/>
                <a:cs typeface="+mn-cs"/>
              </a:defRPr>
            </a:lvl2pPr>
            <a:lvl3pPr marL="0" indent="0" algn="l" defTabSz="914400" rtl="0" eaLnBrk="1" latinLnBrk="0" hangingPunct="1">
              <a:lnSpc>
                <a:spcPct val="110000"/>
              </a:lnSpc>
              <a:spcBef>
                <a:spcPts val="0"/>
              </a:spcBef>
              <a:buFont typeface="Arial" panose="020B0604020202020204" pitchFamily="34" charset="0"/>
              <a:buNone/>
              <a:defRPr sz="1400" b="0" kern="1200">
                <a:solidFill>
                  <a:schemeClr val="tx1"/>
                </a:solidFill>
                <a:latin typeface="+mj-lt"/>
                <a:ea typeface="+mn-ea"/>
                <a:cs typeface="+mn-cs"/>
              </a:defRPr>
            </a:lvl3pPr>
            <a:lvl4pPr marL="180000" indent="-180000" algn="l" defTabSz="914400" rtl="0" eaLnBrk="1" latinLnBrk="0" hangingPunct="1">
              <a:lnSpc>
                <a:spcPct val="110000"/>
              </a:lnSpc>
              <a:spcBef>
                <a:spcPts val="0"/>
              </a:spcBef>
              <a:buClr>
                <a:schemeClr val="accent1"/>
              </a:buClr>
              <a:buFont typeface="Wingdings" panose="05000000000000000000" pitchFamily="2" charset="2"/>
              <a:buChar char="§"/>
              <a:defRPr sz="1400" kern="1200">
                <a:solidFill>
                  <a:schemeClr val="tx1"/>
                </a:solidFill>
                <a:latin typeface="+mn-lt"/>
                <a:ea typeface="+mn-ea"/>
                <a:cs typeface="+mn-cs"/>
              </a:defRPr>
            </a:lvl4pPr>
            <a:lvl5pPr marL="36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5pPr>
            <a:lvl6pPr marL="54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6pPr>
            <a:lvl7pPr marL="216000" indent="-216000" algn="l" defTabSz="914400" rtl="0" eaLnBrk="1" latinLnBrk="0" hangingPunct="1">
              <a:lnSpc>
                <a:spcPct val="110000"/>
              </a:lnSpc>
              <a:spcBef>
                <a:spcPts val="0"/>
              </a:spcBef>
              <a:buClr>
                <a:schemeClr val="accent1"/>
              </a:buClr>
              <a:buFont typeface="+mj-lt"/>
              <a:buAutoNum type="arabicPeriod"/>
              <a:defRPr sz="1400" kern="1200">
                <a:solidFill>
                  <a:schemeClr val="tx1"/>
                </a:solidFill>
                <a:latin typeface="+mn-lt"/>
                <a:ea typeface="+mn-ea"/>
                <a:cs typeface="+mn-cs"/>
              </a:defRPr>
            </a:lvl7pPr>
            <a:lvl8pPr marL="432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8pPr>
            <a:lvl9pPr marL="648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9pPr>
          </a:lstStyle>
          <a:p>
            <a:pPr>
              <a:lnSpc>
                <a:spcPct val="100000"/>
              </a:lnSpc>
              <a:spcAft>
                <a:spcPts val="0"/>
              </a:spcAft>
              <a:buFontTx/>
              <a:buNone/>
              <a:defRPr/>
            </a:pPr>
            <a:r>
              <a:rPr lang="de-DE" sz="800">
                <a:solidFill>
                  <a:prstClr val="black"/>
                </a:solidFill>
                <a:latin typeface="Frutiger LT Com 45 Light"/>
              </a:rPr>
              <a:t>© Fraunhofer IPT/WZL der RWTH Aachen</a:t>
            </a:r>
            <a:endParaRPr lang="de-DE" sz="800" dirty="0">
              <a:solidFill>
                <a:prstClr val="black"/>
              </a:solidFill>
              <a:latin typeface="Frutiger LT Com 45 Light"/>
            </a:endParaRPr>
          </a:p>
        </p:txBody>
      </p:sp>
      <p:sp>
        <p:nvSpPr>
          <p:cNvPr id="6" name="Datumsplatzhalter 2">
            <a:extLst>
              <a:ext uri="{FF2B5EF4-FFF2-40B4-BE49-F238E27FC236}">
                <a16:creationId xmlns:a16="http://schemas.microsoft.com/office/drawing/2014/main" id="{34BDFF3C-59FE-6357-1219-F8D14A834580}"/>
              </a:ext>
            </a:extLst>
          </p:cNvPr>
          <p:cNvSpPr txBox="1">
            <a:spLocks/>
          </p:cNvSpPr>
          <p:nvPr/>
        </p:nvSpPr>
        <p:spPr>
          <a:xfrm>
            <a:off x="1972034" y="6155530"/>
            <a:ext cx="929549" cy="702469"/>
          </a:xfrm>
          <a:prstGeom prst="rect">
            <a:avLst/>
          </a:prstGeom>
        </p:spPr>
        <p:txBody>
          <a:bodyPr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sz="800" dirty="0">
                <a:solidFill>
                  <a:prstClr val="black"/>
                </a:solidFill>
                <a:highlight>
                  <a:srgbClr val="FFFFFF"/>
                </a:highlight>
                <a:latin typeface="Frutiger LT Com 45 Light"/>
              </a:rPr>
              <a:t>10.07.2023</a:t>
            </a:r>
            <a:endParaRPr lang="de-DE" sz="800" dirty="0">
              <a:solidFill>
                <a:prstClr val="black"/>
              </a:solidFill>
              <a:highlight>
                <a:srgbClr val="FFFFFF"/>
              </a:highlight>
              <a:latin typeface="Frutiger LT Com 45 Light"/>
            </a:endParaRPr>
          </a:p>
        </p:txBody>
      </p:sp>
      <p:sp>
        <p:nvSpPr>
          <p:cNvPr id="13" name="Slide Number Placeholder 13">
            <a:extLst>
              <a:ext uri="{FF2B5EF4-FFF2-40B4-BE49-F238E27FC236}">
                <a16:creationId xmlns:a16="http://schemas.microsoft.com/office/drawing/2014/main" id="{1666D4F9-A952-2EE4-C727-028EA65488EB}"/>
              </a:ext>
            </a:extLst>
          </p:cNvPr>
          <p:cNvSpPr>
            <a:spLocks noGrp="1"/>
          </p:cNvSpPr>
          <p:nvPr>
            <p:ph type="sldNum" sz="quarter" idx="4"/>
          </p:nvPr>
        </p:nvSpPr>
        <p:spPr>
          <a:xfrm>
            <a:off x="656276" y="6446123"/>
            <a:ext cx="408932" cy="123112"/>
          </a:xfrm>
        </p:spPr>
        <p:txBody>
          <a:bodyPr/>
          <a:lstStyle/>
          <a:p>
            <a:fld id="{3D81EE41-304C-41C3-8185-350F2275D756}" type="slidenum">
              <a:rPr lang="de-DE" sz="800" smtClean="0"/>
              <a:pPr/>
              <a:t>6</a:t>
            </a:fld>
            <a:r>
              <a:rPr lang="de-DE" sz="800" dirty="0"/>
              <a:t> </a:t>
            </a:r>
          </a:p>
        </p:txBody>
      </p:sp>
    </p:spTree>
    <p:extLst>
      <p:ext uri="{BB962C8B-B14F-4D97-AF65-F5344CB8AC3E}">
        <p14:creationId xmlns:p14="http://schemas.microsoft.com/office/powerpoint/2010/main" val="41832457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kt 7" hidden="1">
            <a:extLst>
              <a:ext uri="{FF2B5EF4-FFF2-40B4-BE49-F238E27FC236}">
                <a16:creationId xmlns:a16="http://schemas.microsoft.com/office/drawing/2014/main" id="{0CCF772E-B200-4A5A-A523-AC73A3B0B16D}"/>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344" imgH="345" progId="TCLayout.ActiveDocument.1">
                  <p:embed/>
                </p:oleObj>
              </mc:Choice>
              <mc:Fallback>
                <p:oleObj name="think-cell Folie" r:id="rId4" imgW="344" imgH="345" progId="TCLayout.ActiveDocument.1">
                  <p:embed/>
                  <p:pic>
                    <p:nvPicPr>
                      <p:cNvPr id="8" name="Objekt 7" hidden="1">
                        <a:extLst>
                          <a:ext uri="{FF2B5EF4-FFF2-40B4-BE49-F238E27FC236}">
                            <a16:creationId xmlns:a16="http://schemas.microsoft.com/office/drawing/2014/main" id="{0CCF772E-B200-4A5A-A523-AC73A3B0B16D}"/>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graphicFrame>
        <p:nvGraphicFramePr>
          <p:cNvPr id="10" name="Tabelle 9">
            <a:extLst>
              <a:ext uri="{FF2B5EF4-FFF2-40B4-BE49-F238E27FC236}">
                <a16:creationId xmlns:a16="http://schemas.microsoft.com/office/drawing/2014/main" id="{A084D317-82FF-4C40-AE4D-3B5721D6CFCD}"/>
              </a:ext>
            </a:extLst>
          </p:cNvPr>
          <p:cNvGraphicFramePr>
            <a:graphicFrameLocks noGrp="1"/>
          </p:cNvGraphicFramePr>
          <p:nvPr/>
        </p:nvGraphicFramePr>
        <p:xfrm>
          <a:off x="479426" y="1700215"/>
          <a:ext cx="11233150" cy="2488985"/>
        </p:xfrm>
        <a:graphic>
          <a:graphicData uri="http://schemas.openxmlformats.org/drawingml/2006/table">
            <a:tbl>
              <a:tblPr>
                <a:tableStyleId>{793D81CF-94F2-401A-BA57-92F5A7B2D0C5}</a:tableStyleId>
              </a:tblPr>
              <a:tblGrid>
                <a:gridCol w="416155">
                  <a:extLst>
                    <a:ext uri="{9D8B030D-6E8A-4147-A177-3AD203B41FA5}">
                      <a16:colId xmlns:a16="http://schemas.microsoft.com/office/drawing/2014/main" val="20000"/>
                    </a:ext>
                  </a:extLst>
                </a:gridCol>
                <a:gridCol w="10816995">
                  <a:extLst>
                    <a:ext uri="{9D8B030D-6E8A-4147-A177-3AD203B41FA5}">
                      <a16:colId xmlns:a16="http://schemas.microsoft.com/office/drawing/2014/main" val="20001"/>
                    </a:ext>
                  </a:extLst>
                </a:gridCol>
              </a:tblGrid>
              <a:tr h="276906">
                <a:tc>
                  <a:txBody>
                    <a:bodyPr/>
                    <a:lstStyle/>
                    <a:p>
                      <a:pPr marL="0" lvl="3" indent="0" algn="ctr" defTabSz="914400" rtl="0" eaLnBrk="1" latinLnBrk="0" hangingPunct="1">
                        <a:lnSpc>
                          <a:spcPct val="110000"/>
                        </a:lnSpc>
                        <a:spcBef>
                          <a:spcPts val="0"/>
                        </a:spcBef>
                        <a:spcAft>
                          <a:spcPts val="600"/>
                        </a:spcAft>
                        <a:buClr>
                          <a:schemeClr val="accent1"/>
                        </a:buClr>
                        <a:buFont typeface="Wingdings" panose="05000000000000000000" pitchFamily="2" charset="2"/>
                        <a:buNone/>
                      </a:pPr>
                      <a:r>
                        <a:rPr lang="de-DE" sz="1600" b="0" kern="1200" noProof="0" dirty="0">
                          <a:solidFill>
                            <a:schemeClr val="tx1"/>
                          </a:solidFill>
                          <a:latin typeface="+mj-lt"/>
                          <a:ea typeface="+mn-ea"/>
                          <a:cs typeface="+mn-cs"/>
                        </a:rPr>
                        <a:t>1.</a:t>
                      </a:r>
                    </a:p>
                  </a:txBody>
                  <a:tcPr marL="0" marR="0" marT="72000" marB="72000">
                    <a:lnL w="12700" cap="flat" cmpd="sng" algn="ctr">
                      <a:noFill/>
                      <a:prstDash val="solid"/>
                      <a:round/>
                      <a:headEnd type="none" w="med" len="med"/>
                      <a:tailEnd type="none" w="med" len="med"/>
                    </a:lnL>
                    <a:lnR>
                      <a:noFill/>
                    </a:lnR>
                    <a:lnT w="12700" cmpd="sng">
                      <a:noFill/>
                    </a:lnT>
                    <a:lnB w="12700" cmpd="sng">
                      <a:noFill/>
                    </a:lnB>
                    <a:lnTlToBr w="12700" cmpd="sng">
                      <a:noFill/>
                      <a:prstDash val="solid"/>
                    </a:lnTlToBr>
                    <a:lnBlToTr w="12700" cmpd="sng">
                      <a:noFill/>
                      <a:prstDash val="solid"/>
                    </a:lnBlToTr>
                    <a:solidFill>
                      <a:srgbClr val="D2DDE3"/>
                    </a:solidFill>
                  </a:tcPr>
                </a:tc>
                <a:tc>
                  <a:txBody>
                    <a:bodyPr/>
                    <a:lstStyle/>
                    <a:p>
                      <a:pPr marL="0" lvl="3" indent="0" algn="l" defTabSz="914400" rtl="0" eaLnBrk="1" latinLnBrk="0" hangingPunct="1">
                        <a:lnSpc>
                          <a:spcPct val="110000"/>
                        </a:lnSpc>
                        <a:spcBef>
                          <a:spcPts val="0"/>
                        </a:spcBef>
                        <a:spcAft>
                          <a:spcPts val="0"/>
                        </a:spcAft>
                        <a:buClr>
                          <a:schemeClr val="accent1"/>
                        </a:buClr>
                        <a:buFont typeface="Wingdings" panose="05000000000000000000" pitchFamily="2" charset="2"/>
                        <a:buNone/>
                      </a:pPr>
                      <a:r>
                        <a:rPr lang="de-DE" sz="1600" b="0" kern="1200" noProof="0" dirty="0" err="1">
                          <a:solidFill>
                            <a:schemeClr val="tx1"/>
                          </a:solidFill>
                          <a:latin typeface="+mj-lt"/>
                          <a:ea typeface="+mn-ea"/>
                          <a:cs typeface="+mn-cs"/>
                        </a:rPr>
                        <a:t>Introduction</a:t>
                      </a:r>
                      <a:endParaRPr lang="de-DE" sz="1600" b="0" kern="1200" noProof="0" dirty="0">
                        <a:solidFill>
                          <a:schemeClr val="tx1"/>
                        </a:solidFill>
                        <a:latin typeface="+mj-lt"/>
                        <a:ea typeface="+mn-ea"/>
                        <a:cs typeface="+mn-cs"/>
                      </a:endParaRPr>
                    </a:p>
                  </a:txBody>
                  <a:tcPr marL="108000" marR="108000" marT="72000" marB="72000">
                    <a:lnL>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D2DDE3"/>
                    </a:solidFill>
                  </a:tcPr>
                </a:tc>
                <a:extLst>
                  <a:ext uri="{0D108BD9-81ED-4DB2-BD59-A6C34878D82A}">
                    <a16:rowId xmlns:a16="http://schemas.microsoft.com/office/drawing/2014/main" val="10000"/>
                  </a:ext>
                </a:extLst>
              </a:tr>
              <a:tr h="0">
                <a:tc>
                  <a:txBody>
                    <a:bodyPr/>
                    <a:lstStyle/>
                    <a:p>
                      <a:pPr marL="0" lvl="3" indent="0" algn="ctr" defTabSz="914400" rtl="0" eaLnBrk="1" latinLnBrk="0" hangingPunct="1">
                        <a:lnSpc>
                          <a:spcPct val="110000"/>
                        </a:lnSpc>
                        <a:spcBef>
                          <a:spcPts val="0"/>
                        </a:spcBef>
                        <a:spcAft>
                          <a:spcPts val="600"/>
                        </a:spcAft>
                        <a:buClr>
                          <a:schemeClr val="accent1"/>
                        </a:buClr>
                        <a:buFont typeface="Wingdings" panose="05000000000000000000" pitchFamily="2" charset="2"/>
                        <a:buNone/>
                      </a:pPr>
                      <a:r>
                        <a:rPr lang="de-DE" sz="1600" b="0" kern="1200" noProof="0" dirty="0">
                          <a:solidFill>
                            <a:schemeClr val="tx1"/>
                          </a:solidFill>
                          <a:latin typeface="+mj-lt"/>
                          <a:ea typeface="+mn-ea"/>
                          <a:cs typeface="+mn-cs"/>
                        </a:rPr>
                        <a:t>2.</a:t>
                      </a:r>
                    </a:p>
                  </a:txBody>
                  <a:tcPr marL="0" marR="0" marT="72000" marB="72000">
                    <a:lnL w="12700" cap="flat" cmpd="sng" algn="ctr">
                      <a:noFill/>
                      <a:prstDash val="solid"/>
                      <a:round/>
                      <a:headEnd type="none" w="med" len="med"/>
                      <a:tailEnd type="none" w="med" len="med"/>
                    </a:lnL>
                    <a:lnR>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lvl="3" indent="0" algn="l" defTabSz="914400" rtl="0" eaLnBrk="1" latinLnBrk="0" hangingPunct="1">
                        <a:lnSpc>
                          <a:spcPct val="110000"/>
                        </a:lnSpc>
                        <a:spcBef>
                          <a:spcPts val="0"/>
                        </a:spcBef>
                        <a:spcAft>
                          <a:spcPts val="0"/>
                        </a:spcAft>
                        <a:buClr>
                          <a:schemeClr val="accent1"/>
                        </a:buClr>
                        <a:buFont typeface="Wingdings" panose="05000000000000000000" pitchFamily="2" charset="2"/>
                        <a:buNone/>
                      </a:pPr>
                      <a:r>
                        <a:rPr lang="de-DE" sz="1600" b="0" kern="1200" noProof="0" dirty="0" err="1">
                          <a:solidFill>
                            <a:schemeClr val="tx1"/>
                          </a:solidFill>
                          <a:latin typeface="+mj-lt"/>
                          <a:ea typeface="+mn-ea"/>
                          <a:cs typeface="+mn-cs"/>
                        </a:rPr>
                        <a:t>Objectives</a:t>
                      </a:r>
                      <a:endParaRPr lang="de-DE" sz="1400" kern="1200" noProof="0" dirty="0">
                        <a:solidFill>
                          <a:schemeClr val="tx1"/>
                        </a:solidFill>
                        <a:latin typeface="+mn-lt"/>
                        <a:ea typeface="+mn-ea"/>
                        <a:cs typeface="+mn-cs"/>
                      </a:endParaRPr>
                    </a:p>
                  </a:txBody>
                  <a:tcPr marL="108000" marR="108000" marT="72000" marB="72000">
                    <a:lnL>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276906">
                <a:tc>
                  <a:txBody>
                    <a:bodyPr/>
                    <a:lstStyle/>
                    <a:p>
                      <a:pPr marL="0" lvl="3" indent="0" algn="ctr" defTabSz="914400" rtl="0" eaLnBrk="1" latinLnBrk="0" hangingPunct="1">
                        <a:lnSpc>
                          <a:spcPct val="110000"/>
                        </a:lnSpc>
                        <a:spcBef>
                          <a:spcPts val="0"/>
                        </a:spcBef>
                        <a:spcAft>
                          <a:spcPts val="600"/>
                        </a:spcAft>
                        <a:buClr>
                          <a:schemeClr val="accent1"/>
                        </a:buClr>
                        <a:buFont typeface="Wingdings" panose="05000000000000000000" pitchFamily="2" charset="2"/>
                        <a:buNone/>
                      </a:pPr>
                      <a:r>
                        <a:rPr lang="de-DE" sz="1600" b="0" kern="1200" noProof="0">
                          <a:solidFill>
                            <a:schemeClr val="tx1"/>
                          </a:solidFill>
                          <a:latin typeface="+mj-lt"/>
                          <a:ea typeface="+mn-ea"/>
                          <a:cs typeface="+mn-cs"/>
                        </a:rPr>
                        <a:t>3.</a:t>
                      </a:r>
                      <a:endParaRPr lang="de-DE" sz="1600" b="0" kern="1200" noProof="0" dirty="0">
                        <a:solidFill>
                          <a:schemeClr val="tx1"/>
                        </a:solidFill>
                        <a:latin typeface="+mj-lt"/>
                        <a:ea typeface="+mn-ea"/>
                        <a:cs typeface="+mn-cs"/>
                      </a:endParaRPr>
                    </a:p>
                  </a:txBody>
                  <a:tcPr marL="0" marR="0" marT="72000" marB="72000">
                    <a:lnL w="12700" cap="flat" cmpd="sng" algn="ctr">
                      <a:noFill/>
                      <a:prstDash val="solid"/>
                      <a:round/>
                      <a:headEnd type="none" w="med" len="med"/>
                      <a:tailEnd type="none" w="med" len="med"/>
                    </a:lnL>
                    <a:lnR>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lvl="3" indent="0" algn="l" defTabSz="914400" rtl="0" eaLnBrk="1" fontAlgn="auto" latinLnBrk="0" hangingPunct="1">
                        <a:lnSpc>
                          <a:spcPct val="110000"/>
                        </a:lnSpc>
                        <a:spcBef>
                          <a:spcPts val="0"/>
                        </a:spcBef>
                        <a:spcAft>
                          <a:spcPts val="0"/>
                        </a:spcAft>
                        <a:buClr>
                          <a:srgbClr val="179C7D"/>
                        </a:buClr>
                        <a:buSzTx/>
                        <a:buFont typeface="Wingdings" panose="05000000000000000000" pitchFamily="2" charset="2"/>
                        <a:buNone/>
                        <a:tabLst/>
                        <a:defRPr/>
                      </a:pPr>
                      <a:r>
                        <a:rPr lang="de-DE" sz="1600" b="0" kern="1200" noProof="0" dirty="0" err="1">
                          <a:solidFill>
                            <a:schemeClr val="tx1"/>
                          </a:solidFill>
                          <a:latin typeface="+mj-lt"/>
                          <a:ea typeface="+mn-ea"/>
                          <a:cs typeface="+mn-cs"/>
                        </a:rPr>
                        <a:t>Contextualization</a:t>
                      </a:r>
                      <a:endParaRPr kumimoji="0" lang="de-DE" sz="1400" b="0" i="0" u="none" strike="noStrike" kern="1200" cap="none" spc="0" normalizeH="0" baseline="0" noProof="0" dirty="0">
                        <a:ln>
                          <a:noFill/>
                        </a:ln>
                        <a:solidFill>
                          <a:prstClr val="black"/>
                        </a:solidFill>
                        <a:effectLst/>
                        <a:uLnTx/>
                        <a:uFillTx/>
                        <a:latin typeface="+mn-lt"/>
                        <a:ea typeface="+mn-ea"/>
                        <a:cs typeface="+mn-cs"/>
                      </a:endParaRPr>
                    </a:p>
                  </a:txBody>
                  <a:tcPr marL="108000" marR="108000" marT="72000" marB="72000">
                    <a:lnL>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276906">
                <a:tc>
                  <a:txBody>
                    <a:bodyPr/>
                    <a:lstStyle/>
                    <a:p>
                      <a:pPr marL="0" lvl="3" indent="0" algn="ctr" defTabSz="914400" rtl="0" eaLnBrk="1" latinLnBrk="0" hangingPunct="1">
                        <a:lnSpc>
                          <a:spcPct val="110000"/>
                        </a:lnSpc>
                        <a:spcBef>
                          <a:spcPts val="0"/>
                        </a:spcBef>
                        <a:spcAft>
                          <a:spcPts val="600"/>
                        </a:spcAft>
                        <a:buClr>
                          <a:schemeClr val="accent1"/>
                        </a:buClr>
                        <a:buFont typeface="Wingdings" panose="05000000000000000000" pitchFamily="2" charset="2"/>
                        <a:buNone/>
                      </a:pPr>
                      <a:r>
                        <a:rPr lang="de-DE" sz="1600" b="0" kern="1200" noProof="0">
                          <a:solidFill>
                            <a:schemeClr val="tx1"/>
                          </a:solidFill>
                          <a:latin typeface="+mj-lt"/>
                          <a:ea typeface="+mn-ea"/>
                          <a:cs typeface="+mn-cs"/>
                        </a:rPr>
                        <a:t>4.</a:t>
                      </a:r>
                      <a:endParaRPr lang="de-DE" sz="1600" b="0" kern="1200" noProof="0" dirty="0">
                        <a:solidFill>
                          <a:schemeClr val="tx1"/>
                        </a:solidFill>
                        <a:latin typeface="+mj-lt"/>
                        <a:ea typeface="+mn-ea"/>
                        <a:cs typeface="+mn-cs"/>
                      </a:endParaRPr>
                    </a:p>
                  </a:txBody>
                  <a:tcPr marL="0" marR="0" marT="72000" marB="72000">
                    <a:lnL w="12700" cap="flat" cmpd="sng" algn="ctr">
                      <a:noFill/>
                      <a:prstDash val="solid"/>
                      <a:round/>
                      <a:headEnd type="none" w="med" len="med"/>
                      <a:tailEnd type="none" w="med" len="med"/>
                    </a:lnL>
                    <a:lnR>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lvl="3" indent="0" algn="l" defTabSz="914400" rtl="0" eaLnBrk="1" fontAlgn="auto" latinLnBrk="0" hangingPunct="1">
                        <a:lnSpc>
                          <a:spcPct val="110000"/>
                        </a:lnSpc>
                        <a:spcBef>
                          <a:spcPts val="0"/>
                        </a:spcBef>
                        <a:spcAft>
                          <a:spcPts val="0"/>
                        </a:spcAft>
                        <a:buClr>
                          <a:srgbClr val="179C7D"/>
                        </a:buClr>
                        <a:buSzTx/>
                        <a:buFont typeface="Wingdings" panose="05000000000000000000" pitchFamily="2" charset="2"/>
                        <a:buNone/>
                        <a:tabLst/>
                        <a:defRPr/>
                      </a:pPr>
                      <a:r>
                        <a:rPr lang="de-DE" sz="1600" b="0" kern="1200" noProof="0" dirty="0" err="1">
                          <a:solidFill>
                            <a:schemeClr val="tx1"/>
                          </a:solidFill>
                          <a:latin typeface="+mj-lt"/>
                          <a:ea typeface="+mn-ea"/>
                          <a:cs typeface="+mn-cs"/>
                        </a:rPr>
                        <a:t>Measurements</a:t>
                      </a:r>
                      <a:endParaRPr kumimoji="0" lang="de-DE" sz="1600" b="0" i="0" u="none" strike="noStrike" kern="1200" cap="none" spc="0" normalizeH="0" baseline="0" noProof="0" dirty="0">
                        <a:ln>
                          <a:noFill/>
                        </a:ln>
                        <a:solidFill>
                          <a:schemeClr val="tx1"/>
                        </a:solidFill>
                        <a:effectLst/>
                        <a:uLnTx/>
                        <a:uFillTx/>
                        <a:latin typeface="+mj-lt"/>
                        <a:ea typeface="+mn-ea"/>
                        <a:cs typeface="+mn-cs"/>
                      </a:endParaRPr>
                    </a:p>
                    <a:p>
                      <a:pPr marL="0" marR="0" lvl="3" indent="0" algn="l" defTabSz="914400" rtl="0" eaLnBrk="1" fontAlgn="auto" latinLnBrk="0" hangingPunct="1">
                        <a:lnSpc>
                          <a:spcPct val="110000"/>
                        </a:lnSpc>
                        <a:spcBef>
                          <a:spcPts val="0"/>
                        </a:spcBef>
                        <a:spcAft>
                          <a:spcPts val="0"/>
                        </a:spcAft>
                        <a:buClr>
                          <a:srgbClr val="179C7D"/>
                        </a:buClr>
                        <a:buSzTx/>
                        <a:buFont typeface="Wingdings" panose="05000000000000000000" pitchFamily="2" charset="2"/>
                        <a:buNone/>
                        <a:tabLst/>
                        <a:defRPr/>
                      </a:pPr>
                      <a:r>
                        <a:rPr kumimoji="0" lang="de-DE" sz="200" b="0" i="0" u="none" strike="noStrike" kern="1200" cap="none" spc="0" normalizeH="0" baseline="0" noProof="0" dirty="0">
                          <a:ln>
                            <a:noFill/>
                          </a:ln>
                          <a:solidFill>
                            <a:schemeClr val="tx1"/>
                          </a:solidFill>
                          <a:effectLst/>
                          <a:uLnTx/>
                          <a:uFillTx/>
                          <a:latin typeface="+mj-lt"/>
                          <a:ea typeface="+mn-ea"/>
                          <a:cs typeface="+mn-cs"/>
                        </a:rPr>
                        <a:t> </a:t>
                      </a:r>
                      <a:endParaRPr kumimoji="0" lang="de-DE" sz="100" b="0" i="0" u="none" strike="noStrike" kern="1200" cap="none" spc="0" normalizeH="0" baseline="0" noProof="0" dirty="0">
                        <a:ln>
                          <a:noFill/>
                        </a:ln>
                        <a:solidFill>
                          <a:prstClr val="black"/>
                        </a:solidFill>
                        <a:effectLst/>
                        <a:uLnTx/>
                        <a:uFillTx/>
                        <a:latin typeface="Frutiger LT Com 65 Bold"/>
                        <a:ea typeface="+mn-ea"/>
                        <a:cs typeface="+mn-cs"/>
                      </a:endParaRPr>
                    </a:p>
                    <a:p>
                      <a:pPr marL="180000" marR="0" lvl="3" indent="-180000" algn="l" defTabSz="914400" rtl="0" eaLnBrk="1" fontAlgn="auto" latinLnBrk="0" hangingPunct="1">
                        <a:lnSpc>
                          <a:spcPct val="110000"/>
                        </a:lnSpc>
                        <a:spcBef>
                          <a:spcPts val="0"/>
                        </a:spcBef>
                        <a:spcAft>
                          <a:spcPts val="0"/>
                        </a:spcAft>
                        <a:buClr>
                          <a:srgbClr val="179C7D"/>
                        </a:buClr>
                        <a:buSzTx/>
                        <a:buFont typeface="Wingdings" panose="05000000000000000000" pitchFamily="2" charset="2"/>
                        <a:buChar char="§"/>
                        <a:tabLst/>
                        <a:defRPr/>
                      </a:pPr>
                      <a:r>
                        <a:rPr kumimoji="0" lang="de-DE" sz="1400" b="0" i="0" u="none" strike="noStrike" kern="1200" cap="none" spc="0" normalizeH="0" baseline="0" noProof="0" dirty="0">
                          <a:ln>
                            <a:noFill/>
                          </a:ln>
                          <a:solidFill>
                            <a:prstClr val="black"/>
                          </a:solidFill>
                          <a:effectLst/>
                          <a:uLnTx/>
                          <a:uFillTx/>
                          <a:latin typeface="+mn-lt"/>
                          <a:ea typeface="+mn-ea"/>
                          <a:cs typeface="+mn-cs"/>
                        </a:rPr>
                        <a:t>Underground Mine</a:t>
                      </a:r>
                    </a:p>
                    <a:p>
                      <a:pPr marL="180000" marR="0" lvl="3" indent="-180000" algn="l" defTabSz="914400" rtl="0" eaLnBrk="1" fontAlgn="auto" latinLnBrk="0" hangingPunct="1">
                        <a:lnSpc>
                          <a:spcPct val="110000"/>
                        </a:lnSpc>
                        <a:spcBef>
                          <a:spcPts val="0"/>
                        </a:spcBef>
                        <a:spcAft>
                          <a:spcPts val="0"/>
                        </a:spcAft>
                        <a:buClr>
                          <a:srgbClr val="179C7D"/>
                        </a:buClr>
                        <a:buSzTx/>
                        <a:buFont typeface="Wingdings" panose="05000000000000000000" pitchFamily="2" charset="2"/>
                        <a:buChar char="§"/>
                        <a:tabLst/>
                        <a:defRPr/>
                      </a:pPr>
                      <a:r>
                        <a:rPr kumimoji="0" lang="de-DE" sz="1400" b="0" i="0" u="none" strike="noStrike" kern="1200" cap="none" spc="0" normalizeH="0" baseline="0" noProof="0" dirty="0">
                          <a:ln>
                            <a:noFill/>
                          </a:ln>
                          <a:solidFill>
                            <a:prstClr val="black"/>
                          </a:solidFill>
                          <a:effectLst/>
                          <a:uLnTx/>
                          <a:uFillTx/>
                          <a:latin typeface="+mn-lt"/>
                          <a:ea typeface="+mn-ea"/>
                          <a:cs typeface="+mn-cs"/>
                        </a:rPr>
                        <a:t>Construction Site</a:t>
                      </a:r>
                    </a:p>
                  </a:txBody>
                  <a:tcPr marL="108000" marR="108000" marT="72000" marB="72000">
                    <a:lnL>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r h="276906">
                <a:tc>
                  <a:txBody>
                    <a:bodyPr/>
                    <a:lstStyle/>
                    <a:p>
                      <a:pPr marL="0" lvl="3" indent="0" algn="ctr" defTabSz="914400" rtl="0" eaLnBrk="1" latinLnBrk="0" hangingPunct="1">
                        <a:lnSpc>
                          <a:spcPct val="110000"/>
                        </a:lnSpc>
                        <a:spcBef>
                          <a:spcPts val="0"/>
                        </a:spcBef>
                        <a:spcAft>
                          <a:spcPts val="600"/>
                        </a:spcAft>
                        <a:buClr>
                          <a:schemeClr val="accent1"/>
                        </a:buClr>
                        <a:buFont typeface="Wingdings" panose="05000000000000000000" pitchFamily="2" charset="2"/>
                        <a:buNone/>
                      </a:pPr>
                      <a:r>
                        <a:rPr lang="de-DE" sz="1600" b="0" kern="1200" noProof="0">
                          <a:solidFill>
                            <a:schemeClr val="tx1"/>
                          </a:solidFill>
                          <a:latin typeface="+mj-lt"/>
                          <a:ea typeface="+mn-ea"/>
                          <a:cs typeface="+mn-cs"/>
                        </a:rPr>
                        <a:t>5.</a:t>
                      </a:r>
                      <a:endParaRPr lang="de-DE" sz="1600" b="0" kern="1200" noProof="0" dirty="0">
                        <a:solidFill>
                          <a:schemeClr val="tx1"/>
                        </a:solidFill>
                        <a:latin typeface="+mj-lt"/>
                        <a:ea typeface="+mn-ea"/>
                        <a:cs typeface="+mn-cs"/>
                      </a:endParaRPr>
                    </a:p>
                  </a:txBody>
                  <a:tcPr marL="0" marR="0" marT="72000" marB="72000">
                    <a:lnL w="12700" cap="flat" cmpd="sng" algn="ctr">
                      <a:noFill/>
                      <a:prstDash val="solid"/>
                      <a:round/>
                      <a:headEnd type="none" w="med" len="med"/>
                      <a:tailEnd type="none" w="med" len="med"/>
                    </a:lnL>
                    <a:lnR>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lvl="3" indent="0" algn="l" defTabSz="914400" rtl="0" eaLnBrk="1" latinLnBrk="0" hangingPunct="1">
                        <a:lnSpc>
                          <a:spcPct val="110000"/>
                        </a:lnSpc>
                        <a:spcBef>
                          <a:spcPts val="0"/>
                        </a:spcBef>
                        <a:spcAft>
                          <a:spcPts val="0"/>
                        </a:spcAft>
                        <a:buClr>
                          <a:schemeClr val="accent1"/>
                        </a:buClr>
                        <a:buFont typeface="Wingdings" panose="05000000000000000000" pitchFamily="2" charset="2"/>
                        <a:buNone/>
                      </a:pPr>
                      <a:r>
                        <a:rPr lang="de-DE" sz="1600" b="0" kern="1200" noProof="0" dirty="0" err="1">
                          <a:solidFill>
                            <a:schemeClr val="tx1"/>
                          </a:solidFill>
                          <a:latin typeface="+mj-lt"/>
                          <a:ea typeface="+mn-ea"/>
                          <a:cs typeface="+mn-cs"/>
                        </a:rPr>
                        <a:t>Conclusion</a:t>
                      </a:r>
                      <a:endParaRPr lang="de-DE" sz="1600" b="0" kern="1200" noProof="0" dirty="0">
                        <a:solidFill>
                          <a:schemeClr val="tx1"/>
                        </a:solidFill>
                        <a:latin typeface="+mj-lt"/>
                        <a:ea typeface="+mn-ea"/>
                        <a:cs typeface="+mn-cs"/>
                      </a:endParaRPr>
                    </a:p>
                  </a:txBody>
                  <a:tcPr marL="108000" marR="108000" marT="72000" marB="72000">
                    <a:lnL>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4"/>
                  </a:ext>
                </a:extLst>
              </a:tr>
            </a:tbl>
          </a:graphicData>
        </a:graphic>
      </p:graphicFrame>
      <p:sp>
        <p:nvSpPr>
          <p:cNvPr id="11" name="Title 10">
            <a:extLst>
              <a:ext uri="{FF2B5EF4-FFF2-40B4-BE49-F238E27FC236}">
                <a16:creationId xmlns:a16="http://schemas.microsoft.com/office/drawing/2014/main" id="{C065D80D-23CB-9846-91E0-382C2049DD40}"/>
              </a:ext>
            </a:extLst>
          </p:cNvPr>
          <p:cNvSpPr>
            <a:spLocks noGrp="1"/>
          </p:cNvSpPr>
          <p:nvPr>
            <p:ph type="title"/>
          </p:nvPr>
        </p:nvSpPr>
        <p:spPr/>
        <p:txBody>
          <a:bodyPr/>
          <a:lstStyle/>
          <a:p>
            <a:r>
              <a:rPr lang="pt-BR" dirty="0"/>
              <a:t>Table of Contents</a:t>
            </a:r>
            <a:endParaRPr lang="de-DE" dirty="0"/>
          </a:p>
        </p:txBody>
      </p:sp>
      <p:pic>
        <p:nvPicPr>
          <p:cNvPr id="3" name="Picture 2" descr="UFBA no Colégio da Polícia Militar – Dendezeiros, Bahia | Kids Save Lives  Brasil">
            <a:extLst>
              <a:ext uri="{FF2B5EF4-FFF2-40B4-BE49-F238E27FC236}">
                <a16:creationId xmlns:a16="http://schemas.microsoft.com/office/drawing/2014/main" id="{D8A728A3-810F-E31D-459A-61BAEFDB0055}"/>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39978" t="24141" r="54"/>
          <a:stretch/>
        </p:blipFill>
        <p:spPr bwMode="auto">
          <a:xfrm>
            <a:off x="7340741" y="6288833"/>
            <a:ext cx="648073" cy="45253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LOGO UFBA | Brands of the World™ | Download vector logos and logotypes">
            <a:extLst>
              <a:ext uri="{FF2B5EF4-FFF2-40B4-BE49-F238E27FC236}">
                <a16:creationId xmlns:a16="http://schemas.microsoft.com/office/drawing/2014/main" id="{504AA48B-7AB6-AABA-DC85-D7B10D00FD4B}"/>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888088" y="6255617"/>
            <a:ext cx="480915" cy="480915"/>
          </a:xfrm>
          <a:prstGeom prst="rect">
            <a:avLst/>
          </a:prstGeom>
          <a:noFill/>
          <a:extLst>
            <a:ext uri="{909E8E84-426E-40DD-AFC4-6F175D3DCCD1}">
              <a14:hiddenFill xmlns:a14="http://schemas.microsoft.com/office/drawing/2010/main">
                <a:solidFill>
                  <a:srgbClr val="FFFFFF"/>
                </a:solidFill>
              </a14:hiddenFill>
            </a:ext>
          </a:extLst>
        </p:spPr>
      </p:pic>
      <p:sp>
        <p:nvSpPr>
          <p:cNvPr id="5" name="Fußzeilenplatzhalter 3">
            <a:extLst>
              <a:ext uri="{FF2B5EF4-FFF2-40B4-BE49-F238E27FC236}">
                <a16:creationId xmlns:a16="http://schemas.microsoft.com/office/drawing/2014/main" id="{2BD9070F-81FE-9D4B-F18A-76CDD1A907CD}"/>
              </a:ext>
            </a:extLst>
          </p:cNvPr>
          <p:cNvSpPr txBox="1">
            <a:spLocks/>
          </p:cNvSpPr>
          <p:nvPr/>
        </p:nvSpPr>
        <p:spPr bwMode="gray">
          <a:xfrm>
            <a:off x="2921422" y="6444043"/>
            <a:ext cx="2952000" cy="123111"/>
          </a:xfrm>
          <a:prstGeom prst="rect">
            <a:avLst/>
          </a:prstGeom>
        </p:spPr>
        <p:txBody>
          <a:bodyPr vert="horz" lIns="0" tIns="0" rIns="0" bIns="0" rtlCol="0">
            <a:spAutoFit/>
          </a:bodyPr>
          <a:lstStyle>
            <a:lvl1pPr marL="0" indent="0" algn="l" defTabSz="914400" rtl="0" eaLnBrk="1" latinLnBrk="0" hangingPunct="1">
              <a:lnSpc>
                <a:spcPct val="110000"/>
              </a:lnSpc>
              <a:spcBef>
                <a:spcPts val="0"/>
              </a:spcBef>
              <a:spcAft>
                <a:spcPts val="1900"/>
              </a:spcAft>
              <a:buFont typeface="Arial" panose="020B0604020202020204" pitchFamily="34" charset="0"/>
              <a:buNone/>
              <a:defRPr sz="2000" b="0" kern="1200">
                <a:solidFill>
                  <a:schemeClr val="accent2"/>
                </a:solidFill>
                <a:latin typeface="+mn-lt"/>
                <a:ea typeface="+mn-ea"/>
                <a:cs typeface="+mn-cs"/>
              </a:defRPr>
            </a:lvl1pPr>
            <a:lvl2pPr marL="0" indent="0" algn="l" defTabSz="914400" rtl="0" eaLnBrk="1" latinLnBrk="0" hangingPunct="1">
              <a:lnSpc>
                <a:spcPct val="110000"/>
              </a:lnSpc>
              <a:spcBef>
                <a:spcPts val="0"/>
              </a:spcBef>
              <a:spcAft>
                <a:spcPts val="1900"/>
              </a:spcAft>
              <a:buFont typeface="Arial" panose="020B0604020202020204" pitchFamily="34" charset="0"/>
              <a:buNone/>
              <a:defRPr sz="1400" kern="1200">
                <a:solidFill>
                  <a:schemeClr val="tx1"/>
                </a:solidFill>
                <a:latin typeface="+mn-lt"/>
                <a:ea typeface="+mn-ea"/>
                <a:cs typeface="+mn-cs"/>
              </a:defRPr>
            </a:lvl2pPr>
            <a:lvl3pPr marL="0" indent="0" algn="l" defTabSz="914400" rtl="0" eaLnBrk="1" latinLnBrk="0" hangingPunct="1">
              <a:lnSpc>
                <a:spcPct val="110000"/>
              </a:lnSpc>
              <a:spcBef>
                <a:spcPts val="0"/>
              </a:spcBef>
              <a:buFont typeface="Arial" panose="020B0604020202020204" pitchFamily="34" charset="0"/>
              <a:buNone/>
              <a:defRPr sz="1400" b="0" kern="1200">
                <a:solidFill>
                  <a:schemeClr val="tx1"/>
                </a:solidFill>
                <a:latin typeface="+mj-lt"/>
                <a:ea typeface="+mn-ea"/>
                <a:cs typeface="+mn-cs"/>
              </a:defRPr>
            </a:lvl3pPr>
            <a:lvl4pPr marL="180000" indent="-180000" algn="l" defTabSz="914400" rtl="0" eaLnBrk="1" latinLnBrk="0" hangingPunct="1">
              <a:lnSpc>
                <a:spcPct val="110000"/>
              </a:lnSpc>
              <a:spcBef>
                <a:spcPts val="0"/>
              </a:spcBef>
              <a:buClr>
                <a:schemeClr val="accent1"/>
              </a:buClr>
              <a:buFont typeface="Wingdings" panose="05000000000000000000" pitchFamily="2" charset="2"/>
              <a:buChar char="§"/>
              <a:defRPr sz="1400" kern="1200">
                <a:solidFill>
                  <a:schemeClr val="tx1"/>
                </a:solidFill>
                <a:latin typeface="+mn-lt"/>
                <a:ea typeface="+mn-ea"/>
                <a:cs typeface="+mn-cs"/>
              </a:defRPr>
            </a:lvl4pPr>
            <a:lvl5pPr marL="36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5pPr>
            <a:lvl6pPr marL="54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6pPr>
            <a:lvl7pPr marL="216000" indent="-216000" algn="l" defTabSz="914400" rtl="0" eaLnBrk="1" latinLnBrk="0" hangingPunct="1">
              <a:lnSpc>
                <a:spcPct val="110000"/>
              </a:lnSpc>
              <a:spcBef>
                <a:spcPts val="0"/>
              </a:spcBef>
              <a:buClr>
                <a:schemeClr val="accent1"/>
              </a:buClr>
              <a:buFont typeface="+mj-lt"/>
              <a:buAutoNum type="arabicPeriod"/>
              <a:defRPr sz="1400" kern="1200">
                <a:solidFill>
                  <a:schemeClr val="tx1"/>
                </a:solidFill>
                <a:latin typeface="+mn-lt"/>
                <a:ea typeface="+mn-ea"/>
                <a:cs typeface="+mn-cs"/>
              </a:defRPr>
            </a:lvl7pPr>
            <a:lvl8pPr marL="432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8pPr>
            <a:lvl9pPr marL="648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9pPr>
          </a:lstStyle>
          <a:p>
            <a:pPr>
              <a:lnSpc>
                <a:spcPct val="100000"/>
              </a:lnSpc>
              <a:spcAft>
                <a:spcPts val="0"/>
              </a:spcAft>
              <a:buFontTx/>
              <a:buNone/>
              <a:defRPr/>
            </a:pPr>
            <a:r>
              <a:rPr lang="de-DE" sz="800">
                <a:solidFill>
                  <a:prstClr val="black"/>
                </a:solidFill>
                <a:latin typeface="Frutiger LT Com 45 Light"/>
              </a:rPr>
              <a:t>© Fraunhofer IPT/WZL der RWTH Aachen</a:t>
            </a:r>
            <a:endParaRPr lang="de-DE" sz="800" dirty="0">
              <a:solidFill>
                <a:prstClr val="black"/>
              </a:solidFill>
              <a:latin typeface="Frutiger LT Com 45 Light"/>
            </a:endParaRPr>
          </a:p>
        </p:txBody>
      </p:sp>
      <p:sp>
        <p:nvSpPr>
          <p:cNvPr id="6" name="Datumsplatzhalter 2">
            <a:extLst>
              <a:ext uri="{FF2B5EF4-FFF2-40B4-BE49-F238E27FC236}">
                <a16:creationId xmlns:a16="http://schemas.microsoft.com/office/drawing/2014/main" id="{AFCB359D-B31A-E9D5-9EF2-4C555DCDDC79}"/>
              </a:ext>
            </a:extLst>
          </p:cNvPr>
          <p:cNvSpPr txBox="1">
            <a:spLocks/>
          </p:cNvSpPr>
          <p:nvPr/>
        </p:nvSpPr>
        <p:spPr>
          <a:xfrm>
            <a:off x="1972034" y="6155530"/>
            <a:ext cx="929549" cy="702469"/>
          </a:xfrm>
          <a:prstGeom prst="rect">
            <a:avLst/>
          </a:prstGeom>
        </p:spPr>
        <p:txBody>
          <a:bodyPr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sz="800" dirty="0">
                <a:solidFill>
                  <a:prstClr val="black"/>
                </a:solidFill>
                <a:highlight>
                  <a:srgbClr val="FFFFFF"/>
                </a:highlight>
                <a:latin typeface="Frutiger LT Com 45 Light"/>
              </a:rPr>
              <a:t>10.07.2023</a:t>
            </a:r>
            <a:endParaRPr lang="de-DE" sz="800" dirty="0">
              <a:solidFill>
                <a:prstClr val="black"/>
              </a:solidFill>
              <a:highlight>
                <a:srgbClr val="FFFFFF"/>
              </a:highlight>
              <a:latin typeface="Frutiger LT Com 45 Light"/>
            </a:endParaRPr>
          </a:p>
        </p:txBody>
      </p:sp>
      <p:sp>
        <p:nvSpPr>
          <p:cNvPr id="13" name="Slide Number Placeholder 13">
            <a:extLst>
              <a:ext uri="{FF2B5EF4-FFF2-40B4-BE49-F238E27FC236}">
                <a16:creationId xmlns:a16="http://schemas.microsoft.com/office/drawing/2014/main" id="{5E3C7A7E-46C5-7A2E-1846-0D3F8D6A4CAC}"/>
              </a:ext>
            </a:extLst>
          </p:cNvPr>
          <p:cNvSpPr>
            <a:spLocks noGrp="1"/>
          </p:cNvSpPr>
          <p:nvPr>
            <p:ph type="sldNum" sz="quarter" idx="4"/>
          </p:nvPr>
        </p:nvSpPr>
        <p:spPr>
          <a:xfrm>
            <a:off x="656276" y="6446123"/>
            <a:ext cx="408932" cy="123112"/>
          </a:xfrm>
        </p:spPr>
        <p:txBody>
          <a:bodyPr/>
          <a:lstStyle/>
          <a:p>
            <a:fld id="{3D81EE41-304C-41C3-8185-350F2275D756}" type="slidenum">
              <a:rPr lang="de-DE" sz="800" smtClean="0"/>
              <a:pPr/>
              <a:t>7</a:t>
            </a:fld>
            <a:r>
              <a:rPr lang="de-DE" sz="800" dirty="0"/>
              <a:t> </a:t>
            </a:r>
          </a:p>
        </p:txBody>
      </p:sp>
    </p:spTree>
    <p:extLst>
      <p:ext uri="{BB962C8B-B14F-4D97-AF65-F5344CB8AC3E}">
        <p14:creationId xmlns:p14="http://schemas.microsoft.com/office/powerpoint/2010/main" val="40913401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kt 5" hidden="1">
            <a:extLst>
              <a:ext uri="{FF2B5EF4-FFF2-40B4-BE49-F238E27FC236}">
                <a16:creationId xmlns:a16="http://schemas.microsoft.com/office/drawing/2014/main" id="{9F6344B7-B04A-4214-BF2C-E5457B144193}"/>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344" imgH="345" progId="TCLayout.ActiveDocument.1">
                  <p:embed/>
                </p:oleObj>
              </mc:Choice>
              <mc:Fallback>
                <p:oleObj name="think-cell Folie" r:id="rId4" imgW="344" imgH="345" progId="TCLayout.ActiveDocument.1">
                  <p:embed/>
                  <p:pic>
                    <p:nvPicPr>
                      <p:cNvPr id="6" name="Objekt 5" hidden="1">
                        <a:extLst>
                          <a:ext uri="{FF2B5EF4-FFF2-40B4-BE49-F238E27FC236}">
                            <a16:creationId xmlns:a16="http://schemas.microsoft.com/office/drawing/2014/main" id="{9F6344B7-B04A-4214-BF2C-E5457B144193}"/>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AC240843-948F-43BA-BB78-2CFF2F3170F5}"/>
              </a:ext>
            </a:extLst>
          </p:cNvPr>
          <p:cNvSpPr>
            <a:spLocks noGrp="1"/>
          </p:cNvSpPr>
          <p:nvPr>
            <p:ph type="title"/>
          </p:nvPr>
        </p:nvSpPr>
        <p:spPr bwMode="gray">
          <a:xfrm>
            <a:off x="479425" y="395288"/>
            <a:ext cx="11233150" cy="382733"/>
          </a:xfrm>
        </p:spPr>
        <p:txBody>
          <a:bodyPr vert="horz"/>
          <a:lstStyle/>
          <a:p>
            <a:r>
              <a:rPr lang="de-DE" dirty="0"/>
              <a:t>The Evolution of Wireless Connectivity</a:t>
            </a:r>
          </a:p>
        </p:txBody>
      </p:sp>
      <p:sp>
        <p:nvSpPr>
          <p:cNvPr id="8" name="Textplatzhalter 7">
            <a:extLst>
              <a:ext uri="{FF2B5EF4-FFF2-40B4-BE49-F238E27FC236}">
                <a16:creationId xmlns:a16="http://schemas.microsoft.com/office/drawing/2014/main" id="{81737AF2-B338-4186-99A5-84F6332161E9}"/>
              </a:ext>
            </a:extLst>
          </p:cNvPr>
          <p:cNvSpPr>
            <a:spLocks noGrp="1"/>
          </p:cNvSpPr>
          <p:nvPr>
            <p:ph type="body" sz="quarter" idx="13"/>
          </p:nvPr>
        </p:nvSpPr>
        <p:spPr>
          <a:xfrm>
            <a:off x="479425" y="778321"/>
            <a:ext cx="11233150" cy="338554"/>
          </a:xfrm>
        </p:spPr>
        <p:txBody>
          <a:bodyPr/>
          <a:lstStyle/>
          <a:p>
            <a:r>
              <a:rPr lang="de-DE" dirty="0">
                <a:solidFill>
                  <a:srgbClr val="669DB2"/>
                </a:solidFill>
              </a:rPr>
              <a:t>From 1G to 5G</a:t>
            </a:r>
            <a:endParaRPr lang="en-US" dirty="0">
              <a:solidFill>
                <a:srgbClr val="669DB2"/>
              </a:solidFill>
            </a:endParaRPr>
          </a:p>
        </p:txBody>
      </p:sp>
      <p:grpSp>
        <p:nvGrpSpPr>
          <p:cNvPr id="5" name="Grupo 4"/>
          <p:cNvGrpSpPr/>
          <p:nvPr/>
        </p:nvGrpSpPr>
        <p:grpSpPr>
          <a:xfrm>
            <a:off x="1051807" y="1363650"/>
            <a:ext cx="10088384" cy="4189893"/>
            <a:chOff x="1051807" y="1543762"/>
            <a:chExt cx="10088384" cy="4189893"/>
          </a:xfrm>
        </p:grpSpPr>
        <p:pic>
          <p:nvPicPr>
            <p:cNvPr id="4" name="Imagem 3"/>
            <p:cNvPicPr>
              <a:picLocks noChangeAspect="1"/>
            </p:cNvPicPr>
            <p:nvPr/>
          </p:nvPicPr>
          <p:blipFill rotWithShape="1">
            <a:blip r:embed="rId6">
              <a:extLst>
                <a:ext uri="{28A0092B-C50C-407E-A947-70E740481C1C}">
                  <a14:useLocalDpi xmlns:a14="http://schemas.microsoft.com/office/drawing/2010/main" val="0"/>
                </a:ext>
              </a:extLst>
            </a:blip>
            <a:srcRect b="50535"/>
            <a:stretch/>
          </p:blipFill>
          <p:spPr>
            <a:xfrm>
              <a:off x="1051808" y="1543762"/>
              <a:ext cx="10088383" cy="2016854"/>
            </a:xfrm>
            <a:prstGeom prst="rect">
              <a:avLst/>
            </a:prstGeom>
          </p:spPr>
        </p:pic>
        <p:pic>
          <p:nvPicPr>
            <p:cNvPr id="28" name="Imagem 27"/>
            <p:cNvPicPr>
              <a:picLocks noChangeAspect="1"/>
            </p:cNvPicPr>
            <p:nvPr/>
          </p:nvPicPr>
          <p:blipFill rotWithShape="1">
            <a:blip r:embed="rId6">
              <a:extLst>
                <a:ext uri="{28A0092B-C50C-407E-A947-70E740481C1C}">
                  <a14:useLocalDpi xmlns:a14="http://schemas.microsoft.com/office/drawing/2010/main" val="0"/>
                </a:ext>
              </a:extLst>
            </a:blip>
            <a:srcRect t="49466"/>
            <a:stretch/>
          </p:blipFill>
          <p:spPr>
            <a:xfrm>
              <a:off x="1051807" y="3673241"/>
              <a:ext cx="10088383" cy="2060414"/>
            </a:xfrm>
            <a:prstGeom prst="rect">
              <a:avLst/>
            </a:prstGeom>
          </p:spPr>
        </p:pic>
      </p:grpSp>
      <p:sp>
        <p:nvSpPr>
          <p:cNvPr id="31" name="Textplatzhalter 13">
            <a:extLst>
              <a:ext uri="{FF2B5EF4-FFF2-40B4-BE49-F238E27FC236}">
                <a16:creationId xmlns:a16="http://schemas.microsoft.com/office/drawing/2014/main" id="{4763B563-5C41-4BC9-808C-D87F16FA02CB}"/>
              </a:ext>
            </a:extLst>
          </p:cNvPr>
          <p:cNvSpPr>
            <a:spLocks noGrp="1"/>
          </p:cNvSpPr>
          <p:nvPr>
            <p:ph type="body" sz="quarter" idx="13"/>
          </p:nvPr>
        </p:nvSpPr>
        <p:spPr>
          <a:xfrm>
            <a:off x="479425" y="5749043"/>
            <a:ext cx="11233150" cy="177741"/>
          </a:xfrm>
        </p:spPr>
        <p:txBody>
          <a:bodyPr/>
          <a:lstStyle/>
          <a:p>
            <a:pPr algn="ctr"/>
            <a:r>
              <a:rPr lang="de-DE" sz="1050" dirty="0">
                <a:solidFill>
                  <a:schemeClr val="tx1"/>
                </a:solidFill>
              </a:rPr>
              <a:t>Evolution of wireless communication [Image]. In: 5G – Capabilities and potentials. Fraunhofer IPT. Accessed on June 21, 2023. </a:t>
            </a:r>
            <a:endParaRPr lang="en-US" sz="1050" dirty="0">
              <a:solidFill>
                <a:schemeClr val="tx1"/>
              </a:solidFill>
            </a:endParaRPr>
          </a:p>
        </p:txBody>
      </p:sp>
      <p:sp>
        <p:nvSpPr>
          <p:cNvPr id="12" name="Rectangle 11">
            <a:extLst>
              <a:ext uri="{FF2B5EF4-FFF2-40B4-BE49-F238E27FC236}">
                <a16:creationId xmlns:a16="http://schemas.microsoft.com/office/drawing/2014/main" id="{E4E69B3F-F780-2939-CF8C-AC76E67A7ABF}"/>
              </a:ext>
            </a:extLst>
          </p:cNvPr>
          <p:cNvSpPr/>
          <p:nvPr/>
        </p:nvSpPr>
        <p:spPr>
          <a:xfrm>
            <a:off x="2614368" y="1304457"/>
            <a:ext cx="2076696" cy="4262009"/>
          </a:xfrm>
          <a:prstGeom prst="rect">
            <a:avLst/>
          </a:prstGeom>
          <a:solidFill>
            <a:schemeClr val="bg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marL="180000" indent="-180000" algn="l">
              <a:lnSpc>
                <a:spcPts val="1960"/>
              </a:lnSpc>
              <a:buClr>
                <a:schemeClr val="accent1"/>
              </a:buClr>
              <a:buFont typeface="Wingdings" panose="05000000000000000000" pitchFamily="2" charset="2"/>
              <a:buChar char="§"/>
            </a:pPr>
            <a:endParaRPr lang="en-US" sz="1400" dirty="0">
              <a:solidFill>
                <a:schemeClr val="tx1"/>
              </a:solidFill>
            </a:endParaRPr>
          </a:p>
        </p:txBody>
      </p:sp>
      <p:sp>
        <p:nvSpPr>
          <p:cNvPr id="13" name="Rectangle 12">
            <a:extLst>
              <a:ext uri="{FF2B5EF4-FFF2-40B4-BE49-F238E27FC236}">
                <a16:creationId xmlns:a16="http://schemas.microsoft.com/office/drawing/2014/main" id="{28F577AA-501C-A064-8616-BB75CDC1751A}"/>
              </a:ext>
            </a:extLst>
          </p:cNvPr>
          <p:cNvSpPr/>
          <p:nvPr/>
        </p:nvSpPr>
        <p:spPr>
          <a:xfrm>
            <a:off x="2328174" y="5666168"/>
            <a:ext cx="9098208" cy="324923"/>
          </a:xfrm>
          <a:prstGeom prst="rect">
            <a:avLst/>
          </a:prstGeom>
          <a:solidFill>
            <a:schemeClr val="bg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marL="180000" indent="-180000" algn="l">
              <a:lnSpc>
                <a:spcPts val="1960"/>
              </a:lnSpc>
              <a:buClr>
                <a:schemeClr val="accent1"/>
              </a:buClr>
              <a:buFont typeface="Wingdings" panose="05000000000000000000" pitchFamily="2" charset="2"/>
              <a:buChar char="§"/>
            </a:pPr>
            <a:endParaRPr lang="en-US" sz="1400" dirty="0">
              <a:solidFill>
                <a:schemeClr val="tx1"/>
              </a:solidFill>
            </a:endParaRPr>
          </a:p>
        </p:txBody>
      </p:sp>
      <p:sp>
        <p:nvSpPr>
          <p:cNvPr id="17" name="Rectangle 16">
            <a:extLst>
              <a:ext uri="{FF2B5EF4-FFF2-40B4-BE49-F238E27FC236}">
                <a16:creationId xmlns:a16="http://schemas.microsoft.com/office/drawing/2014/main" id="{5E3B20AE-5645-B2C4-991F-0EA8D8F2356E}"/>
              </a:ext>
            </a:extLst>
          </p:cNvPr>
          <p:cNvSpPr/>
          <p:nvPr/>
        </p:nvSpPr>
        <p:spPr>
          <a:xfrm>
            <a:off x="4691064" y="1313428"/>
            <a:ext cx="2076696" cy="4262009"/>
          </a:xfrm>
          <a:prstGeom prst="rect">
            <a:avLst/>
          </a:prstGeom>
          <a:solidFill>
            <a:schemeClr val="bg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marL="180000" indent="-180000" algn="l">
              <a:lnSpc>
                <a:spcPts val="1960"/>
              </a:lnSpc>
              <a:buClr>
                <a:schemeClr val="accent1"/>
              </a:buClr>
              <a:buFont typeface="Wingdings" panose="05000000000000000000" pitchFamily="2" charset="2"/>
              <a:buChar char="§"/>
            </a:pPr>
            <a:endParaRPr lang="en-US" sz="1400" dirty="0">
              <a:solidFill>
                <a:schemeClr val="tx1"/>
              </a:solidFill>
            </a:endParaRPr>
          </a:p>
        </p:txBody>
      </p:sp>
      <p:sp>
        <p:nvSpPr>
          <p:cNvPr id="18" name="Rectangle 17">
            <a:extLst>
              <a:ext uri="{FF2B5EF4-FFF2-40B4-BE49-F238E27FC236}">
                <a16:creationId xmlns:a16="http://schemas.microsoft.com/office/drawing/2014/main" id="{CED6A006-5EE9-87FE-D4D9-EC05E6DC445A}"/>
              </a:ext>
            </a:extLst>
          </p:cNvPr>
          <p:cNvSpPr/>
          <p:nvPr/>
        </p:nvSpPr>
        <p:spPr>
          <a:xfrm>
            <a:off x="6767758" y="1306746"/>
            <a:ext cx="2076696" cy="4262009"/>
          </a:xfrm>
          <a:prstGeom prst="rect">
            <a:avLst/>
          </a:prstGeom>
          <a:solidFill>
            <a:schemeClr val="bg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marL="180000" indent="-180000" algn="l">
              <a:lnSpc>
                <a:spcPts val="1960"/>
              </a:lnSpc>
              <a:buClr>
                <a:schemeClr val="accent1"/>
              </a:buClr>
              <a:buFont typeface="Wingdings" panose="05000000000000000000" pitchFamily="2" charset="2"/>
              <a:buChar char="§"/>
            </a:pPr>
            <a:endParaRPr lang="en-US" sz="1400" dirty="0">
              <a:solidFill>
                <a:schemeClr val="tx1"/>
              </a:solidFill>
            </a:endParaRPr>
          </a:p>
        </p:txBody>
      </p:sp>
      <p:sp>
        <p:nvSpPr>
          <p:cNvPr id="19" name="Rectangle 18">
            <a:extLst>
              <a:ext uri="{FF2B5EF4-FFF2-40B4-BE49-F238E27FC236}">
                <a16:creationId xmlns:a16="http://schemas.microsoft.com/office/drawing/2014/main" id="{F82F042D-F516-A4FC-CB4E-D472E1ECA50A}"/>
              </a:ext>
            </a:extLst>
          </p:cNvPr>
          <p:cNvSpPr/>
          <p:nvPr/>
        </p:nvSpPr>
        <p:spPr>
          <a:xfrm>
            <a:off x="8844454" y="1304458"/>
            <a:ext cx="2295735" cy="4271694"/>
          </a:xfrm>
          <a:prstGeom prst="rect">
            <a:avLst/>
          </a:prstGeom>
          <a:solidFill>
            <a:schemeClr val="bg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marL="180000" indent="-180000" algn="l">
              <a:lnSpc>
                <a:spcPts val="1960"/>
              </a:lnSpc>
              <a:buClr>
                <a:schemeClr val="accent1"/>
              </a:buClr>
              <a:buFont typeface="Wingdings" panose="05000000000000000000" pitchFamily="2" charset="2"/>
              <a:buChar char="§"/>
            </a:pPr>
            <a:endParaRPr lang="en-US" sz="1400" dirty="0">
              <a:solidFill>
                <a:schemeClr val="tx1"/>
              </a:solidFill>
            </a:endParaRPr>
          </a:p>
        </p:txBody>
      </p:sp>
      <p:sp>
        <p:nvSpPr>
          <p:cNvPr id="20" name="Rectangle 19">
            <a:extLst>
              <a:ext uri="{FF2B5EF4-FFF2-40B4-BE49-F238E27FC236}">
                <a16:creationId xmlns:a16="http://schemas.microsoft.com/office/drawing/2014/main" id="{21402E85-69CE-FC0F-8E8E-56A939C4DD6E}"/>
              </a:ext>
            </a:extLst>
          </p:cNvPr>
          <p:cNvSpPr/>
          <p:nvPr/>
        </p:nvSpPr>
        <p:spPr>
          <a:xfrm>
            <a:off x="827083" y="1372661"/>
            <a:ext cx="2076696" cy="4262009"/>
          </a:xfrm>
          <a:prstGeom prst="rect">
            <a:avLst/>
          </a:prstGeom>
          <a:solidFill>
            <a:schemeClr val="bg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marL="180000" indent="-180000" algn="l">
              <a:lnSpc>
                <a:spcPts val="1960"/>
              </a:lnSpc>
              <a:buClr>
                <a:schemeClr val="accent1"/>
              </a:buClr>
              <a:buFont typeface="Wingdings" panose="05000000000000000000" pitchFamily="2" charset="2"/>
              <a:buChar char="§"/>
            </a:pPr>
            <a:endParaRPr lang="en-US" sz="1400" dirty="0">
              <a:solidFill>
                <a:schemeClr val="tx1"/>
              </a:solidFill>
            </a:endParaRPr>
          </a:p>
        </p:txBody>
      </p:sp>
      <p:pic>
        <p:nvPicPr>
          <p:cNvPr id="22" name="Picture 21" descr="UFBA no Colégio da Polícia Militar – Dendezeiros, Bahia | Kids Save Lives  Brasil">
            <a:extLst>
              <a:ext uri="{FF2B5EF4-FFF2-40B4-BE49-F238E27FC236}">
                <a16:creationId xmlns:a16="http://schemas.microsoft.com/office/drawing/2014/main" id="{4DA590B8-943D-F073-04CF-BD4E578401B5}"/>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39978" t="24141" r="54"/>
          <a:stretch/>
        </p:blipFill>
        <p:spPr bwMode="auto">
          <a:xfrm>
            <a:off x="7340741" y="6288833"/>
            <a:ext cx="648073" cy="452535"/>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LOGO UFBA | Brands of the World™ | Download vector logos and logotypes">
            <a:extLst>
              <a:ext uri="{FF2B5EF4-FFF2-40B4-BE49-F238E27FC236}">
                <a16:creationId xmlns:a16="http://schemas.microsoft.com/office/drawing/2014/main" id="{390AFC1E-05A8-0F58-7B65-B796F56F47DB}"/>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888088" y="6255617"/>
            <a:ext cx="480915" cy="480915"/>
          </a:xfrm>
          <a:prstGeom prst="rect">
            <a:avLst/>
          </a:prstGeom>
          <a:noFill/>
          <a:extLst>
            <a:ext uri="{909E8E84-426E-40DD-AFC4-6F175D3DCCD1}">
              <a14:hiddenFill xmlns:a14="http://schemas.microsoft.com/office/drawing/2010/main">
                <a:solidFill>
                  <a:srgbClr val="FFFFFF"/>
                </a:solidFill>
              </a14:hiddenFill>
            </a:ext>
          </a:extLst>
        </p:spPr>
      </p:pic>
      <p:sp>
        <p:nvSpPr>
          <p:cNvPr id="29" name="Fußzeilenplatzhalter 3">
            <a:extLst>
              <a:ext uri="{FF2B5EF4-FFF2-40B4-BE49-F238E27FC236}">
                <a16:creationId xmlns:a16="http://schemas.microsoft.com/office/drawing/2014/main" id="{8506B300-964A-AD2A-9F66-2B98693EF884}"/>
              </a:ext>
            </a:extLst>
          </p:cNvPr>
          <p:cNvSpPr txBox="1">
            <a:spLocks/>
          </p:cNvSpPr>
          <p:nvPr/>
        </p:nvSpPr>
        <p:spPr bwMode="gray">
          <a:xfrm>
            <a:off x="2921422" y="6444043"/>
            <a:ext cx="2952000" cy="123111"/>
          </a:xfrm>
          <a:prstGeom prst="rect">
            <a:avLst/>
          </a:prstGeom>
        </p:spPr>
        <p:txBody>
          <a:bodyPr vert="horz" lIns="0" tIns="0" rIns="0" bIns="0" rtlCol="0">
            <a:spAutoFit/>
          </a:bodyPr>
          <a:lstStyle>
            <a:lvl1pPr marL="0" indent="0" algn="l" defTabSz="914400" rtl="0" eaLnBrk="1" latinLnBrk="0" hangingPunct="1">
              <a:lnSpc>
                <a:spcPct val="110000"/>
              </a:lnSpc>
              <a:spcBef>
                <a:spcPts val="0"/>
              </a:spcBef>
              <a:spcAft>
                <a:spcPts val="1900"/>
              </a:spcAft>
              <a:buFont typeface="Arial" panose="020B0604020202020204" pitchFamily="34" charset="0"/>
              <a:buNone/>
              <a:defRPr sz="2000" b="0" kern="1200">
                <a:solidFill>
                  <a:schemeClr val="accent2"/>
                </a:solidFill>
                <a:latin typeface="+mn-lt"/>
                <a:ea typeface="+mn-ea"/>
                <a:cs typeface="+mn-cs"/>
              </a:defRPr>
            </a:lvl1pPr>
            <a:lvl2pPr marL="0" indent="0" algn="l" defTabSz="914400" rtl="0" eaLnBrk="1" latinLnBrk="0" hangingPunct="1">
              <a:lnSpc>
                <a:spcPct val="110000"/>
              </a:lnSpc>
              <a:spcBef>
                <a:spcPts val="0"/>
              </a:spcBef>
              <a:spcAft>
                <a:spcPts val="1900"/>
              </a:spcAft>
              <a:buFont typeface="Arial" panose="020B0604020202020204" pitchFamily="34" charset="0"/>
              <a:buNone/>
              <a:defRPr sz="1400" kern="1200">
                <a:solidFill>
                  <a:schemeClr val="tx1"/>
                </a:solidFill>
                <a:latin typeface="+mn-lt"/>
                <a:ea typeface="+mn-ea"/>
                <a:cs typeface="+mn-cs"/>
              </a:defRPr>
            </a:lvl2pPr>
            <a:lvl3pPr marL="0" indent="0" algn="l" defTabSz="914400" rtl="0" eaLnBrk="1" latinLnBrk="0" hangingPunct="1">
              <a:lnSpc>
                <a:spcPct val="110000"/>
              </a:lnSpc>
              <a:spcBef>
                <a:spcPts val="0"/>
              </a:spcBef>
              <a:buFont typeface="Arial" panose="020B0604020202020204" pitchFamily="34" charset="0"/>
              <a:buNone/>
              <a:defRPr sz="1400" b="0" kern="1200">
                <a:solidFill>
                  <a:schemeClr val="tx1"/>
                </a:solidFill>
                <a:latin typeface="+mj-lt"/>
                <a:ea typeface="+mn-ea"/>
                <a:cs typeface="+mn-cs"/>
              </a:defRPr>
            </a:lvl3pPr>
            <a:lvl4pPr marL="180000" indent="-180000" algn="l" defTabSz="914400" rtl="0" eaLnBrk="1" latinLnBrk="0" hangingPunct="1">
              <a:lnSpc>
                <a:spcPct val="110000"/>
              </a:lnSpc>
              <a:spcBef>
                <a:spcPts val="0"/>
              </a:spcBef>
              <a:buClr>
                <a:schemeClr val="accent1"/>
              </a:buClr>
              <a:buFont typeface="Wingdings" panose="05000000000000000000" pitchFamily="2" charset="2"/>
              <a:buChar char="§"/>
              <a:defRPr sz="1400" kern="1200">
                <a:solidFill>
                  <a:schemeClr val="tx1"/>
                </a:solidFill>
                <a:latin typeface="+mn-lt"/>
                <a:ea typeface="+mn-ea"/>
                <a:cs typeface="+mn-cs"/>
              </a:defRPr>
            </a:lvl4pPr>
            <a:lvl5pPr marL="36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5pPr>
            <a:lvl6pPr marL="54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6pPr>
            <a:lvl7pPr marL="216000" indent="-216000" algn="l" defTabSz="914400" rtl="0" eaLnBrk="1" latinLnBrk="0" hangingPunct="1">
              <a:lnSpc>
                <a:spcPct val="110000"/>
              </a:lnSpc>
              <a:spcBef>
                <a:spcPts val="0"/>
              </a:spcBef>
              <a:buClr>
                <a:schemeClr val="accent1"/>
              </a:buClr>
              <a:buFont typeface="+mj-lt"/>
              <a:buAutoNum type="arabicPeriod"/>
              <a:defRPr sz="1400" kern="1200">
                <a:solidFill>
                  <a:schemeClr val="tx1"/>
                </a:solidFill>
                <a:latin typeface="+mn-lt"/>
                <a:ea typeface="+mn-ea"/>
                <a:cs typeface="+mn-cs"/>
              </a:defRPr>
            </a:lvl7pPr>
            <a:lvl8pPr marL="432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8pPr>
            <a:lvl9pPr marL="648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9pPr>
          </a:lstStyle>
          <a:p>
            <a:pPr>
              <a:lnSpc>
                <a:spcPct val="100000"/>
              </a:lnSpc>
              <a:spcAft>
                <a:spcPts val="0"/>
              </a:spcAft>
              <a:buFontTx/>
              <a:buNone/>
              <a:defRPr/>
            </a:pPr>
            <a:r>
              <a:rPr lang="de-DE" sz="800">
                <a:solidFill>
                  <a:prstClr val="black"/>
                </a:solidFill>
                <a:latin typeface="Frutiger LT Com 45 Light"/>
              </a:rPr>
              <a:t>© Fraunhofer IPT/WZL der RWTH Aachen</a:t>
            </a:r>
            <a:endParaRPr lang="de-DE" sz="800" dirty="0">
              <a:solidFill>
                <a:prstClr val="black"/>
              </a:solidFill>
              <a:latin typeface="Frutiger LT Com 45 Light"/>
            </a:endParaRPr>
          </a:p>
        </p:txBody>
      </p:sp>
      <p:sp>
        <p:nvSpPr>
          <p:cNvPr id="30" name="Datumsplatzhalter 2">
            <a:extLst>
              <a:ext uri="{FF2B5EF4-FFF2-40B4-BE49-F238E27FC236}">
                <a16:creationId xmlns:a16="http://schemas.microsoft.com/office/drawing/2014/main" id="{FB5493A0-D4DC-C9C0-DC42-81ACE36DA5DA}"/>
              </a:ext>
            </a:extLst>
          </p:cNvPr>
          <p:cNvSpPr txBox="1">
            <a:spLocks/>
          </p:cNvSpPr>
          <p:nvPr/>
        </p:nvSpPr>
        <p:spPr>
          <a:xfrm>
            <a:off x="1972034" y="6155530"/>
            <a:ext cx="929549" cy="702469"/>
          </a:xfrm>
          <a:prstGeom prst="rect">
            <a:avLst/>
          </a:prstGeom>
        </p:spPr>
        <p:txBody>
          <a:bodyPr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sz="800" dirty="0">
                <a:solidFill>
                  <a:prstClr val="black"/>
                </a:solidFill>
                <a:highlight>
                  <a:srgbClr val="FFFFFF"/>
                </a:highlight>
                <a:latin typeface="Frutiger LT Com 45 Light"/>
              </a:rPr>
              <a:t>10.07.2023</a:t>
            </a:r>
            <a:endParaRPr lang="de-DE" sz="800" dirty="0">
              <a:solidFill>
                <a:prstClr val="black"/>
              </a:solidFill>
              <a:highlight>
                <a:srgbClr val="FFFFFF"/>
              </a:highlight>
              <a:latin typeface="Frutiger LT Com 45 Light"/>
            </a:endParaRPr>
          </a:p>
        </p:txBody>
      </p:sp>
      <p:sp>
        <p:nvSpPr>
          <p:cNvPr id="35" name="Slide Number Placeholder 13">
            <a:extLst>
              <a:ext uri="{FF2B5EF4-FFF2-40B4-BE49-F238E27FC236}">
                <a16:creationId xmlns:a16="http://schemas.microsoft.com/office/drawing/2014/main" id="{A501971C-B361-1C3D-F7CB-E7ABCB8D9BAD}"/>
              </a:ext>
            </a:extLst>
          </p:cNvPr>
          <p:cNvSpPr>
            <a:spLocks noGrp="1"/>
          </p:cNvSpPr>
          <p:nvPr>
            <p:ph type="sldNum" sz="quarter" idx="4"/>
          </p:nvPr>
        </p:nvSpPr>
        <p:spPr>
          <a:xfrm>
            <a:off x="656276" y="6446123"/>
            <a:ext cx="408932" cy="123112"/>
          </a:xfrm>
        </p:spPr>
        <p:txBody>
          <a:bodyPr/>
          <a:lstStyle/>
          <a:p>
            <a:fld id="{3D81EE41-304C-41C3-8185-350F2275D756}" type="slidenum">
              <a:rPr lang="de-DE" sz="800" smtClean="0"/>
              <a:pPr/>
              <a:t>8</a:t>
            </a:fld>
            <a:r>
              <a:rPr lang="de-DE" sz="800" dirty="0"/>
              <a:t> </a:t>
            </a:r>
          </a:p>
        </p:txBody>
      </p:sp>
    </p:spTree>
    <p:extLst>
      <p:ext uri="{BB962C8B-B14F-4D97-AF65-F5344CB8AC3E}">
        <p14:creationId xmlns:p14="http://schemas.microsoft.com/office/powerpoint/2010/main" val="2138183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20"/>
                                        </p:tgtEl>
                                      </p:cBhvr>
                                    </p:animEffect>
                                    <p:set>
                                      <p:cBhvr>
                                        <p:cTn id="7" dur="1" fill="hold">
                                          <p:stCondLst>
                                            <p:cond delay="499"/>
                                          </p:stCondLst>
                                        </p:cTn>
                                        <p:tgtEl>
                                          <p:spTgt spid="20"/>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12"/>
                                        </p:tgtEl>
                                      </p:cBhvr>
                                    </p:animEffect>
                                    <p:set>
                                      <p:cBhvr>
                                        <p:cTn id="12" dur="1" fill="hold">
                                          <p:stCondLst>
                                            <p:cond delay="499"/>
                                          </p:stCondLst>
                                        </p:cTn>
                                        <p:tgtEl>
                                          <p:spTgt spid="1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0" nodeType="clickEffect">
                                  <p:stCondLst>
                                    <p:cond delay="0"/>
                                  </p:stCondLst>
                                  <p:childTnLst>
                                    <p:animEffect transition="out" filter="fade">
                                      <p:cBhvr>
                                        <p:cTn id="16" dur="500"/>
                                        <p:tgtEl>
                                          <p:spTgt spid="17"/>
                                        </p:tgtEl>
                                      </p:cBhvr>
                                    </p:animEffect>
                                    <p:set>
                                      <p:cBhvr>
                                        <p:cTn id="17" dur="1" fill="hold">
                                          <p:stCondLst>
                                            <p:cond delay="499"/>
                                          </p:stCondLst>
                                        </p:cTn>
                                        <p:tgtEl>
                                          <p:spTgt spid="17"/>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0" nodeType="clickEffect">
                                  <p:stCondLst>
                                    <p:cond delay="0"/>
                                  </p:stCondLst>
                                  <p:childTnLst>
                                    <p:animEffect transition="out" filter="fade">
                                      <p:cBhvr>
                                        <p:cTn id="21" dur="500"/>
                                        <p:tgtEl>
                                          <p:spTgt spid="18"/>
                                        </p:tgtEl>
                                      </p:cBhvr>
                                    </p:animEffect>
                                    <p:set>
                                      <p:cBhvr>
                                        <p:cTn id="22" dur="1" fill="hold">
                                          <p:stCondLst>
                                            <p:cond delay="499"/>
                                          </p:stCondLst>
                                        </p:cTn>
                                        <p:tgtEl>
                                          <p:spTgt spid="18"/>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grpId="0" nodeType="clickEffect">
                                  <p:stCondLst>
                                    <p:cond delay="0"/>
                                  </p:stCondLst>
                                  <p:childTnLst>
                                    <p:animEffect transition="out" filter="fade">
                                      <p:cBhvr>
                                        <p:cTn id="26" dur="500"/>
                                        <p:tgtEl>
                                          <p:spTgt spid="19"/>
                                        </p:tgtEl>
                                      </p:cBhvr>
                                    </p:animEffect>
                                    <p:set>
                                      <p:cBhvr>
                                        <p:cTn id="27" dur="1" fill="hold">
                                          <p:stCondLst>
                                            <p:cond delay="499"/>
                                          </p:stCondLst>
                                        </p:cTn>
                                        <p:tgtEl>
                                          <p:spTgt spid="19"/>
                                        </p:tgtEl>
                                        <p:attrNameLst>
                                          <p:attrName>style.visibility</p:attrName>
                                        </p:attrNameLst>
                                      </p:cBhvr>
                                      <p:to>
                                        <p:strVal val="hidden"/>
                                      </p:to>
                                    </p:set>
                                  </p:childTnLst>
                                </p:cTn>
                              </p:par>
                              <p:par>
                                <p:cTn id="28" presetID="10" presetClass="exit" presetSubtype="0" fill="hold" grpId="0" nodeType="withEffect">
                                  <p:stCondLst>
                                    <p:cond delay="0"/>
                                  </p:stCondLst>
                                  <p:childTnLst>
                                    <p:animEffect transition="out" filter="fade">
                                      <p:cBhvr>
                                        <p:cTn id="29" dur="500"/>
                                        <p:tgtEl>
                                          <p:spTgt spid="13"/>
                                        </p:tgtEl>
                                      </p:cBhvr>
                                    </p:animEffect>
                                    <p:set>
                                      <p:cBhvr>
                                        <p:cTn id="30" dur="1" fill="hold">
                                          <p:stCondLst>
                                            <p:cond delay="499"/>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7" grpId="0" animBg="1"/>
      <p:bldP spid="18" grpId="0" animBg="1"/>
      <p:bldP spid="19" grpId="0" animBg="1"/>
      <p:bldP spid="20"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kt 5" hidden="1">
            <a:extLst>
              <a:ext uri="{FF2B5EF4-FFF2-40B4-BE49-F238E27FC236}">
                <a16:creationId xmlns:a16="http://schemas.microsoft.com/office/drawing/2014/main" id="{9F6344B7-B04A-4214-BF2C-E5457B144193}"/>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344" imgH="345" progId="TCLayout.ActiveDocument.1">
                  <p:embed/>
                </p:oleObj>
              </mc:Choice>
              <mc:Fallback>
                <p:oleObj name="think-cell Folie" r:id="rId4" imgW="344" imgH="345" progId="TCLayout.ActiveDocument.1">
                  <p:embed/>
                  <p:pic>
                    <p:nvPicPr>
                      <p:cNvPr id="6" name="Objekt 5" hidden="1">
                        <a:extLst>
                          <a:ext uri="{FF2B5EF4-FFF2-40B4-BE49-F238E27FC236}">
                            <a16:creationId xmlns:a16="http://schemas.microsoft.com/office/drawing/2014/main" id="{9F6344B7-B04A-4214-BF2C-E5457B144193}"/>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AC240843-948F-43BA-BB78-2CFF2F3170F5}"/>
              </a:ext>
            </a:extLst>
          </p:cNvPr>
          <p:cNvSpPr>
            <a:spLocks noGrp="1"/>
          </p:cNvSpPr>
          <p:nvPr>
            <p:ph type="title"/>
          </p:nvPr>
        </p:nvSpPr>
        <p:spPr bwMode="gray">
          <a:xfrm>
            <a:off x="479425" y="395288"/>
            <a:ext cx="11233150" cy="382733"/>
          </a:xfrm>
        </p:spPr>
        <p:txBody>
          <a:bodyPr vert="horz"/>
          <a:lstStyle/>
          <a:p>
            <a:r>
              <a:rPr lang="de-DE" dirty="0"/>
              <a:t>The Evolution of Wireless Connectivity</a:t>
            </a:r>
          </a:p>
        </p:txBody>
      </p:sp>
      <p:sp>
        <p:nvSpPr>
          <p:cNvPr id="8" name="Textplatzhalter 7">
            <a:extLst>
              <a:ext uri="{FF2B5EF4-FFF2-40B4-BE49-F238E27FC236}">
                <a16:creationId xmlns:a16="http://schemas.microsoft.com/office/drawing/2014/main" id="{81737AF2-B338-4186-99A5-84F6332161E9}"/>
              </a:ext>
            </a:extLst>
          </p:cNvPr>
          <p:cNvSpPr>
            <a:spLocks noGrp="1"/>
          </p:cNvSpPr>
          <p:nvPr>
            <p:ph type="body" sz="quarter" idx="13"/>
          </p:nvPr>
        </p:nvSpPr>
        <p:spPr>
          <a:xfrm>
            <a:off x="479425" y="778321"/>
            <a:ext cx="11233150" cy="312330"/>
          </a:xfrm>
        </p:spPr>
        <p:txBody>
          <a:bodyPr/>
          <a:lstStyle/>
          <a:p>
            <a:r>
              <a:rPr lang="de-DE" dirty="0">
                <a:solidFill>
                  <a:srgbClr val="669DB2"/>
                </a:solidFill>
              </a:rPr>
              <a:t>The 5G.NAMICO project</a:t>
            </a:r>
            <a:endParaRPr lang="en-US" dirty="0">
              <a:solidFill>
                <a:srgbClr val="669DB2"/>
              </a:solidFill>
            </a:endParaRPr>
          </a:p>
        </p:txBody>
      </p:sp>
      <p:pic>
        <p:nvPicPr>
          <p:cNvPr id="41986" name="Picture 2" descr="Home | 5G NAMICO"/>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21309" y="1545540"/>
            <a:ext cx="10356291" cy="3789803"/>
          </a:xfrm>
          <a:prstGeom prst="rect">
            <a:avLst/>
          </a:prstGeom>
          <a:noFill/>
          <a:extLst>
            <a:ext uri="{909E8E84-426E-40DD-AFC4-6F175D3DCCD1}">
              <a14:hiddenFill xmlns:a14="http://schemas.microsoft.com/office/drawing/2010/main">
                <a:solidFill>
                  <a:srgbClr val="FFFFFF"/>
                </a:solidFill>
              </a14:hiddenFill>
            </a:ext>
          </a:extLst>
        </p:spPr>
      </p:pic>
      <p:sp>
        <p:nvSpPr>
          <p:cNvPr id="13" name="Textplatzhalter 13">
            <a:extLst>
              <a:ext uri="{FF2B5EF4-FFF2-40B4-BE49-F238E27FC236}">
                <a16:creationId xmlns:a16="http://schemas.microsoft.com/office/drawing/2014/main" id="{4763B563-5C41-4BC9-808C-D87F16FA02CB}"/>
              </a:ext>
            </a:extLst>
          </p:cNvPr>
          <p:cNvSpPr>
            <a:spLocks noGrp="1"/>
          </p:cNvSpPr>
          <p:nvPr>
            <p:ph type="body" sz="quarter" idx="13"/>
          </p:nvPr>
        </p:nvSpPr>
        <p:spPr>
          <a:xfrm>
            <a:off x="479425" y="5749043"/>
            <a:ext cx="11233150" cy="163956"/>
          </a:xfrm>
        </p:spPr>
        <p:txBody>
          <a:bodyPr/>
          <a:lstStyle/>
          <a:p>
            <a:pPr algn="ctr"/>
            <a:r>
              <a:rPr lang="de-DE" sz="1050" dirty="0">
                <a:solidFill>
                  <a:schemeClr val="tx1"/>
                </a:solidFill>
              </a:rPr>
              <a:t>The 5G.NAMICO project logo [Image]. In: RWTH Aachen University. Available at: https://5g.namico.rwth-aachen.de. Accessed on June 21, 2023. </a:t>
            </a:r>
            <a:endParaRPr lang="en-US" sz="1050" dirty="0">
              <a:solidFill>
                <a:schemeClr val="tx1"/>
              </a:solidFill>
            </a:endParaRPr>
          </a:p>
        </p:txBody>
      </p:sp>
      <p:pic>
        <p:nvPicPr>
          <p:cNvPr id="4" name="Picture 3" descr="UFBA no Colégio da Polícia Militar – Dendezeiros, Bahia | Kids Save Lives  Brasil">
            <a:extLst>
              <a:ext uri="{FF2B5EF4-FFF2-40B4-BE49-F238E27FC236}">
                <a16:creationId xmlns:a16="http://schemas.microsoft.com/office/drawing/2014/main" id="{48CD9448-0A68-8C8B-0CF9-31B1B9D33C15}"/>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39978" t="24141" r="54"/>
          <a:stretch/>
        </p:blipFill>
        <p:spPr bwMode="auto">
          <a:xfrm>
            <a:off x="7340741" y="6288833"/>
            <a:ext cx="648073" cy="45253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LOGO UFBA | Brands of the World™ | Download vector logos and logotypes">
            <a:extLst>
              <a:ext uri="{FF2B5EF4-FFF2-40B4-BE49-F238E27FC236}">
                <a16:creationId xmlns:a16="http://schemas.microsoft.com/office/drawing/2014/main" id="{A95A26F6-EF52-DDBA-F6B5-875FC1F1B91D}"/>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888088" y="6255617"/>
            <a:ext cx="480915" cy="480915"/>
          </a:xfrm>
          <a:prstGeom prst="rect">
            <a:avLst/>
          </a:prstGeom>
          <a:noFill/>
          <a:extLst>
            <a:ext uri="{909E8E84-426E-40DD-AFC4-6F175D3DCCD1}">
              <a14:hiddenFill xmlns:a14="http://schemas.microsoft.com/office/drawing/2010/main">
                <a:solidFill>
                  <a:srgbClr val="FFFFFF"/>
                </a:solidFill>
              </a14:hiddenFill>
            </a:ext>
          </a:extLst>
        </p:spPr>
      </p:pic>
      <p:sp>
        <p:nvSpPr>
          <p:cNvPr id="7" name="Fußzeilenplatzhalter 3">
            <a:extLst>
              <a:ext uri="{FF2B5EF4-FFF2-40B4-BE49-F238E27FC236}">
                <a16:creationId xmlns:a16="http://schemas.microsoft.com/office/drawing/2014/main" id="{53D74936-B11B-CDA3-B570-4E6E32F0B179}"/>
              </a:ext>
            </a:extLst>
          </p:cNvPr>
          <p:cNvSpPr txBox="1">
            <a:spLocks/>
          </p:cNvSpPr>
          <p:nvPr/>
        </p:nvSpPr>
        <p:spPr bwMode="gray">
          <a:xfrm>
            <a:off x="2921422" y="6444043"/>
            <a:ext cx="2952000" cy="123111"/>
          </a:xfrm>
          <a:prstGeom prst="rect">
            <a:avLst/>
          </a:prstGeom>
        </p:spPr>
        <p:txBody>
          <a:bodyPr vert="horz" lIns="0" tIns="0" rIns="0" bIns="0" rtlCol="0">
            <a:spAutoFit/>
          </a:bodyPr>
          <a:lstStyle>
            <a:lvl1pPr marL="0" indent="0" algn="l" defTabSz="914400" rtl="0" eaLnBrk="1" latinLnBrk="0" hangingPunct="1">
              <a:lnSpc>
                <a:spcPct val="110000"/>
              </a:lnSpc>
              <a:spcBef>
                <a:spcPts val="0"/>
              </a:spcBef>
              <a:spcAft>
                <a:spcPts val="1900"/>
              </a:spcAft>
              <a:buFont typeface="Arial" panose="020B0604020202020204" pitchFamily="34" charset="0"/>
              <a:buNone/>
              <a:defRPr sz="2000" b="0" kern="1200">
                <a:solidFill>
                  <a:schemeClr val="accent2"/>
                </a:solidFill>
                <a:latin typeface="+mn-lt"/>
                <a:ea typeface="+mn-ea"/>
                <a:cs typeface="+mn-cs"/>
              </a:defRPr>
            </a:lvl1pPr>
            <a:lvl2pPr marL="0" indent="0" algn="l" defTabSz="914400" rtl="0" eaLnBrk="1" latinLnBrk="0" hangingPunct="1">
              <a:lnSpc>
                <a:spcPct val="110000"/>
              </a:lnSpc>
              <a:spcBef>
                <a:spcPts val="0"/>
              </a:spcBef>
              <a:spcAft>
                <a:spcPts val="1900"/>
              </a:spcAft>
              <a:buFont typeface="Arial" panose="020B0604020202020204" pitchFamily="34" charset="0"/>
              <a:buNone/>
              <a:defRPr sz="1400" kern="1200">
                <a:solidFill>
                  <a:schemeClr val="tx1"/>
                </a:solidFill>
                <a:latin typeface="+mn-lt"/>
                <a:ea typeface="+mn-ea"/>
                <a:cs typeface="+mn-cs"/>
              </a:defRPr>
            </a:lvl2pPr>
            <a:lvl3pPr marL="0" indent="0" algn="l" defTabSz="914400" rtl="0" eaLnBrk="1" latinLnBrk="0" hangingPunct="1">
              <a:lnSpc>
                <a:spcPct val="110000"/>
              </a:lnSpc>
              <a:spcBef>
                <a:spcPts val="0"/>
              </a:spcBef>
              <a:buFont typeface="Arial" panose="020B0604020202020204" pitchFamily="34" charset="0"/>
              <a:buNone/>
              <a:defRPr sz="1400" b="0" kern="1200">
                <a:solidFill>
                  <a:schemeClr val="tx1"/>
                </a:solidFill>
                <a:latin typeface="+mj-lt"/>
                <a:ea typeface="+mn-ea"/>
                <a:cs typeface="+mn-cs"/>
              </a:defRPr>
            </a:lvl3pPr>
            <a:lvl4pPr marL="180000" indent="-180000" algn="l" defTabSz="914400" rtl="0" eaLnBrk="1" latinLnBrk="0" hangingPunct="1">
              <a:lnSpc>
                <a:spcPct val="110000"/>
              </a:lnSpc>
              <a:spcBef>
                <a:spcPts val="0"/>
              </a:spcBef>
              <a:buClr>
                <a:schemeClr val="accent1"/>
              </a:buClr>
              <a:buFont typeface="Wingdings" panose="05000000000000000000" pitchFamily="2" charset="2"/>
              <a:buChar char="§"/>
              <a:defRPr sz="1400" kern="1200">
                <a:solidFill>
                  <a:schemeClr val="tx1"/>
                </a:solidFill>
                <a:latin typeface="+mn-lt"/>
                <a:ea typeface="+mn-ea"/>
                <a:cs typeface="+mn-cs"/>
              </a:defRPr>
            </a:lvl4pPr>
            <a:lvl5pPr marL="36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5pPr>
            <a:lvl6pPr marL="54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6pPr>
            <a:lvl7pPr marL="216000" indent="-216000" algn="l" defTabSz="914400" rtl="0" eaLnBrk="1" latinLnBrk="0" hangingPunct="1">
              <a:lnSpc>
                <a:spcPct val="110000"/>
              </a:lnSpc>
              <a:spcBef>
                <a:spcPts val="0"/>
              </a:spcBef>
              <a:buClr>
                <a:schemeClr val="accent1"/>
              </a:buClr>
              <a:buFont typeface="+mj-lt"/>
              <a:buAutoNum type="arabicPeriod"/>
              <a:defRPr sz="1400" kern="1200">
                <a:solidFill>
                  <a:schemeClr val="tx1"/>
                </a:solidFill>
                <a:latin typeface="+mn-lt"/>
                <a:ea typeface="+mn-ea"/>
                <a:cs typeface="+mn-cs"/>
              </a:defRPr>
            </a:lvl7pPr>
            <a:lvl8pPr marL="432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8pPr>
            <a:lvl9pPr marL="648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9pPr>
          </a:lstStyle>
          <a:p>
            <a:pPr>
              <a:lnSpc>
                <a:spcPct val="100000"/>
              </a:lnSpc>
              <a:spcAft>
                <a:spcPts val="0"/>
              </a:spcAft>
              <a:buFontTx/>
              <a:buNone/>
              <a:defRPr/>
            </a:pPr>
            <a:r>
              <a:rPr lang="de-DE" sz="800">
                <a:solidFill>
                  <a:prstClr val="black"/>
                </a:solidFill>
                <a:latin typeface="Frutiger LT Com 45 Light"/>
              </a:rPr>
              <a:t>© Fraunhofer IPT/WZL der RWTH Aachen</a:t>
            </a:r>
            <a:endParaRPr lang="de-DE" sz="800" dirty="0">
              <a:solidFill>
                <a:prstClr val="black"/>
              </a:solidFill>
              <a:latin typeface="Frutiger LT Com 45 Light"/>
            </a:endParaRPr>
          </a:p>
        </p:txBody>
      </p:sp>
      <p:sp>
        <p:nvSpPr>
          <p:cNvPr id="9" name="Datumsplatzhalter 2">
            <a:extLst>
              <a:ext uri="{FF2B5EF4-FFF2-40B4-BE49-F238E27FC236}">
                <a16:creationId xmlns:a16="http://schemas.microsoft.com/office/drawing/2014/main" id="{73CB3F94-F92B-2B90-82FF-183E3B5AAAC8}"/>
              </a:ext>
            </a:extLst>
          </p:cNvPr>
          <p:cNvSpPr txBox="1">
            <a:spLocks/>
          </p:cNvSpPr>
          <p:nvPr/>
        </p:nvSpPr>
        <p:spPr>
          <a:xfrm>
            <a:off x="1972034" y="6155530"/>
            <a:ext cx="929549" cy="702469"/>
          </a:xfrm>
          <a:prstGeom prst="rect">
            <a:avLst/>
          </a:prstGeom>
        </p:spPr>
        <p:txBody>
          <a:bodyPr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sz="800" dirty="0">
                <a:solidFill>
                  <a:prstClr val="black"/>
                </a:solidFill>
                <a:highlight>
                  <a:srgbClr val="FFFFFF"/>
                </a:highlight>
                <a:latin typeface="Frutiger LT Com 45 Light"/>
              </a:rPr>
              <a:t>10.07.2023</a:t>
            </a:r>
            <a:endParaRPr lang="de-DE" sz="800" dirty="0">
              <a:solidFill>
                <a:prstClr val="black"/>
              </a:solidFill>
              <a:highlight>
                <a:srgbClr val="FFFFFF"/>
              </a:highlight>
              <a:latin typeface="Frutiger LT Com 45 Light"/>
            </a:endParaRPr>
          </a:p>
        </p:txBody>
      </p:sp>
      <p:sp>
        <p:nvSpPr>
          <p:cNvPr id="14" name="Slide Number Placeholder 13">
            <a:extLst>
              <a:ext uri="{FF2B5EF4-FFF2-40B4-BE49-F238E27FC236}">
                <a16:creationId xmlns:a16="http://schemas.microsoft.com/office/drawing/2014/main" id="{1F94801A-55F9-E504-3593-E4F05193E022}"/>
              </a:ext>
            </a:extLst>
          </p:cNvPr>
          <p:cNvSpPr>
            <a:spLocks noGrp="1"/>
          </p:cNvSpPr>
          <p:nvPr>
            <p:ph type="sldNum" sz="quarter" idx="4"/>
          </p:nvPr>
        </p:nvSpPr>
        <p:spPr>
          <a:xfrm>
            <a:off x="656276" y="6446123"/>
            <a:ext cx="408932" cy="123112"/>
          </a:xfrm>
        </p:spPr>
        <p:txBody>
          <a:bodyPr/>
          <a:lstStyle/>
          <a:p>
            <a:fld id="{3D81EE41-304C-41C3-8185-350F2275D756}" type="slidenum">
              <a:rPr lang="de-DE" sz="800" smtClean="0"/>
              <a:pPr/>
              <a:t>9</a:t>
            </a:fld>
            <a:r>
              <a:rPr lang="de-DE" sz="800" dirty="0"/>
              <a:t> </a:t>
            </a:r>
          </a:p>
        </p:txBody>
      </p:sp>
    </p:spTree>
    <p:extLst>
      <p:ext uri="{BB962C8B-B14F-4D97-AF65-F5344CB8AC3E}">
        <p14:creationId xmlns:p14="http://schemas.microsoft.com/office/powerpoint/2010/main" val="3731605555"/>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Fraunhofer_Master_16-9">
  <a:themeElements>
    <a:clrScheme name="Fraunhofer_Color">
      <a:dk1>
        <a:sysClr val="windowText" lastClr="000000"/>
      </a:dk1>
      <a:lt1>
        <a:sysClr val="window" lastClr="FFFFFF"/>
      </a:lt1>
      <a:dk2>
        <a:srgbClr val="F58220"/>
      </a:dk2>
      <a:lt2>
        <a:srgbClr val="A6BBC8"/>
      </a:lt2>
      <a:accent1>
        <a:srgbClr val="179C7D"/>
      </a:accent1>
      <a:accent2>
        <a:srgbClr val="005B7F"/>
      </a:accent2>
      <a:accent3>
        <a:srgbClr val="A6BBC8"/>
      </a:accent3>
      <a:accent4>
        <a:srgbClr val="008598"/>
      </a:accent4>
      <a:accent5>
        <a:srgbClr val="39C1CD"/>
      </a:accent5>
      <a:accent6>
        <a:srgbClr val="B2D235"/>
      </a:accent6>
      <a:hlink>
        <a:srgbClr val="179C7D"/>
      </a:hlink>
      <a:folHlink>
        <a:srgbClr val="005B7F"/>
      </a:folHlink>
    </a:clrScheme>
    <a:fontScheme name="Fraunhofer_Fonts">
      <a:majorFont>
        <a:latin typeface="Frutiger LT Com 65 Bold"/>
        <a:ea typeface=""/>
        <a:cs typeface=""/>
      </a:majorFont>
      <a:minorFont>
        <a:latin typeface="Frutiger LT Com 45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CCDEE5"/>
        </a:solidFill>
        <a:ln w="9525">
          <a:noFill/>
        </a:ln>
      </a:spPr>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defPPr marL="180000" indent="-180000" algn="l">
          <a:lnSpc>
            <a:spcPts val="1960"/>
          </a:lnSpc>
          <a:buClr>
            <a:schemeClr val="accent1"/>
          </a:buClr>
          <a:buFont typeface="Wingdings" panose="05000000000000000000" pitchFamily="2" charset="2"/>
          <a:buChar char="§"/>
          <a:defRPr sz="1400"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bg2"/>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marL="180000" indent="-180000" algn="l">
          <a:lnSpc>
            <a:spcPts val="1960"/>
          </a:lnSpc>
          <a:buClr>
            <a:schemeClr val="accent1"/>
          </a:buClr>
          <a:buFont typeface="Wingdings" panose="05000000000000000000" pitchFamily="2" charset="2"/>
          <a:buChar char="§"/>
          <a:defRPr sz="1400" dirty="0" smtClean="0"/>
        </a:defPPr>
      </a:lstStyle>
    </a:txDef>
  </a:objectDefaults>
  <a:extraClrSchemeLst/>
  <a:custClrLst>
    <a:custClr>
      <a:srgbClr val="179C7D"/>
    </a:custClr>
    <a:custClr>
      <a:srgbClr val="005B7F"/>
    </a:custClr>
    <a:custClr>
      <a:srgbClr val="A6BBC8"/>
    </a:custClr>
    <a:custClr>
      <a:srgbClr val="F58220"/>
    </a:custClr>
    <a:custClr>
      <a:srgbClr val="FFFFFF"/>
    </a:custClr>
    <a:custClr>
      <a:srgbClr val="337C99"/>
    </a:custClr>
    <a:custClr>
      <a:srgbClr val="669DB2"/>
    </a:custClr>
    <a:custClr>
      <a:srgbClr val="99BDCC"/>
    </a:custClr>
    <a:custClr>
      <a:srgbClr val="CCDEE5"/>
    </a:custClr>
    <a:custClr>
      <a:srgbClr val="E5EEF2"/>
    </a:custClr>
    <a:custClr>
      <a:srgbClr val="1C3F52"/>
    </a:custClr>
    <a:custClr>
      <a:srgbClr val="D3C7AE"/>
    </a:custClr>
    <a:custClr>
      <a:srgbClr val="008598"/>
    </a:custClr>
    <a:custClr>
      <a:srgbClr val="39C1CD"/>
    </a:custClr>
    <a:custClr>
      <a:srgbClr val="B2D235"/>
    </a:custClr>
    <a:custClr>
      <a:srgbClr val="FDB913"/>
    </a:custClr>
    <a:custClr>
      <a:srgbClr val="BB0056"/>
    </a:custClr>
    <a:custClr>
      <a:srgbClr val="7C154D"/>
    </a:custClr>
    <a:custClr>
      <a:srgbClr val="FFFFFF"/>
    </a:custClr>
    <a:custClr>
      <a:srgbClr val="FFFFFF"/>
    </a:custClr>
  </a:custClrLst>
  <a:extLst>
    <a:ext uri="{05A4C25C-085E-4340-85A3-A5531E510DB2}">
      <thm15:themeFamily xmlns:thm15="http://schemas.microsoft.com/office/thememl/2012/main" name="20230531_Fraunhofer_IPT_Master-16-9_Vorlage.pptx" id="{55ABF1B0-63C9-45CC-8F93-16CFF2B53B6B}" vid="{9243FDA3-76D7-4C91-B906-3214CD4028A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e1bbaafe-4832-41f7-a6cc-ac2835cb9000"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kument" ma:contentTypeID="0x010100D42AA5F4068B6A449F3C4DAA707E85D5" ma:contentTypeVersion="12" ma:contentTypeDescription="Ein neues Dokument erstellen." ma:contentTypeScope="" ma:versionID="5b679c21700ee1122da9e2f5331c8919">
  <xsd:schema xmlns:xsd="http://www.w3.org/2001/XMLSchema" xmlns:xs="http://www.w3.org/2001/XMLSchema" xmlns:p="http://schemas.microsoft.com/office/2006/metadata/properties" xmlns:ns3="42c298ca-cb77-42ed-8a8d-9c6987d1aee3" xmlns:ns4="e1bbaafe-4832-41f7-a6cc-ac2835cb9000" targetNamespace="http://schemas.microsoft.com/office/2006/metadata/properties" ma:root="true" ma:fieldsID="d7ebb40280d5151a499ee5835fb17861" ns3:_="" ns4:_="">
    <xsd:import namespace="42c298ca-cb77-42ed-8a8d-9c6987d1aee3"/>
    <xsd:import namespace="e1bbaafe-4832-41f7-a6cc-ac2835cb9000"/>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Tags" minOccurs="0"/>
                <xsd:element ref="ns4:MediaServiceOCR" minOccurs="0"/>
                <xsd:element ref="ns4:MediaServiceGenerationTime" minOccurs="0"/>
                <xsd:element ref="ns4:MediaServiceEventHashCode" minOccurs="0"/>
                <xsd:element ref="ns4:MediaServiceDateTaken" minOccurs="0"/>
                <xsd:element ref="ns4:MediaLengthInSeconds" minOccurs="0"/>
                <xsd:element ref="ns4: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2c298ca-cb77-42ed-8a8d-9c6987d1aee3" elementFormDefault="qualified">
    <xsd:import namespace="http://schemas.microsoft.com/office/2006/documentManagement/types"/>
    <xsd:import namespace="http://schemas.microsoft.com/office/infopath/2007/PartnerControls"/>
    <xsd:element name="SharedWithUsers" ma:index="8" nillable="true" ma:displayName="Freigegeben für"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Freigegeben für - Details" ma:internalName="SharedWithDetails" ma:readOnly="true">
      <xsd:simpleType>
        <xsd:restriction base="dms:Note">
          <xsd:maxLength value="255"/>
        </xsd:restriction>
      </xsd:simpleType>
    </xsd:element>
    <xsd:element name="SharingHintHash" ma:index="10" nillable="true" ma:displayName="Freigabehinweis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1bbaafe-4832-41f7-a6cc-ac2835cb9000"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ternalName="MediaServiceDateTaken" ma:readOnly="true">
      <xsd:simpleType>
        <xsd:restriction base="dms:Text"/>
      </xsd:simpleType>
    </xsd:element>
    <xsd:element name="MediaLengthInSeconds" ma:index="18" nillable="true" ma:displayName="MediaLengthInSeconds" ma:hidden="true" ma:internalName="MediaLengthInSeconds" ma:readOnly="true">
      <xsd:simpleType>
        <xsd:restriction base="dms:Unknown"/>
      </xsd:simpleType>
    </xsd:element>
    <xsd:element name="_activity" ma:index="19" nillable="true" ma:displayName="_activity" ma:hidden="true" ma:internalName="_activity">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6A1C18B-1C2C-4DA4-B0C4-A7DF631EEBAE}">
  <ds:schemaRefs>
    <ds:schemaRef ds:uri="http://schemas.microsoft.com/office/2006/metadata/properties"/>
    <ds:schemaRef ds:uri="e1bbaafe-4832-41f7-a6cc-ac2835cb9000"/>
    <ds:schemaRef ds:uri="http://purl.org/dc/terms/"/>
    <ds:schemaRef ds:uri="http://schemas.microsoft.com/office/2006/documentManagement/types"/>
    <ds:schemaRef ds:uri="http://www.w3.org/XML/1998/namespace"/>
    <ds:schemaRef ds:uri="http://schemas.microsoft.com/office/infopath/2007/PartnerControls"/>
    <ds:schemaRef ds:uri="http://purl.org/dc/elements/1.1/"/>
    <ds:schemaRef ds:uri="http://schemas.openxmlformats.org/package/2006/metadata/core-properties"/>
    <ds:schemaRef ds:uri="42c298ca-cb77-42ed-8a8d-9c6987d1aee3"/>
    <ds:schemaRef ds:uri="http://purl.org/dc/dcmitype/"/>
  </ds:schemaRefs>
</ds:datastoreItem>
</file>

<file path=customXml/itemProps2.xml><?xml version="1.0" encoding="utf-8"?>
<ds:datastoreItem xmlns:ds="http://schemas.openxmlformats.org/officeDocument/2006/customXml" ds:itemID="{C2A8DACD-96BD-4D07-B6CE-C81FE108B3B8}">
  <ds:schemaRefs>
    <ds:schemaRef ds:uri="http://schemas.microsoft.com/sharepoint/v3/contenttype/forms"/>
  </ds:schemaRefs>
</ds:datastoreItem>
</file>

<file path=customXml/itemProps3.xml><?xml version="1.0" encoding="utf-8"?>
<ds:datastoreItem xmlns:ds="http://schemas.openxmlformats.org/officeDocument/2006/customXml" ds:itemID="{A3072CB3-FBC0-4953-9181-A4A73773C33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2c298ca-cb77-42ed-8a8d-9c6987d1aee3"/>
    <ds:schemaRef ds:uri="e1bbaafe-4832-41f7-a6cc-ac2835cb900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201201_IPT_Design1</Template>
  <TotalTime>0</TotalTime>
  <Words>4967</Words>
  <Application>Microsoft Office PowerPoint</Application>
  <PresentationFormat>Widescreen</PresentationFormat>
  <Paragraphs>662</Paragraphs>
  <Slides>41</Slides>
  <Notes>32</Notes>
  <HiddenSlides>1</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1</vt:i4>
      </vt:variant>
      <vt:variant>
        <vt:lpstr>Slide Titles</vt:lpstr>
      </vt:variant>
      <vt:variant>
        <vt:i4>41</vt:i4>
      </vt:variant>
    </vt:vector>
  </HeadingPairs>
  <TitlesOfParts>
    <vt:vector size="52" baseType="lpstr">
      <vt:lpstr>Arial</vt:lpstr>
      <vt:lpstr>Calibri</vt:lpstr>
      <vt:lpstr>Frutiger LT Com 45 Light</vt:lpstr>
      <vt:lpstr>Frutiger LT Com 65 Bold</vt:lpstr>
      <vt:lpstr>Frutiger LT Com 75 Black</vt:lpstr>
      <vt:lpstr>Google Sans</vt:lpstr>
      <vt:lpstr>Open Sans Semibold</vt:lpstr>
      <vt:lpstr>Söhne</vt:lpstr>
      <vt:lpstr>Wingdings</vt:lpstr>
      <vt:lpstr>Fraunhofer_Master_16-9</vt:lpstr>
      <vt:lpstr>think-cell Folie</vt:lpstr>
      <vt:lpstr>PowerPoint Presentation</vt:lpstr>
      <vt:lpstr>Table of Contents</vt:lpstr>
      <vt:lpstr>Table of Contents</vt:lpstr>
      <vt:lpstr>Table of Contents</vt:lpstr>
      <vt:lpstr>Table of Contents</vt:lpstr>
      <vt:lpstr>Table of Contents</vt:lpstr>
      <vt:lpstr>Table of Contents</vt:lpstr>
      <vt:lpstr>The Evolution of Wireless Connectivity</vt:lpstr>
      <vt:lpstr>The Evolution of Wireless Connectivity</vt:lpstr>
      <vt:lpstr>Table of Contents</vt:lpstr>
      <vt:lpstr>Definition of the Study Problem</vt:lpstr>
      <vt:lpstr>Table of Contents</vt:lpstr>
      <vt:lpstr>Contextualization</vt:lpstr>
      <vt:lpstr>Contextualization</vt:lpstr>
      <vt:lpstr>Table of Contents</vt:lpstr>
      <vt:lpstr>Measurements</vt:lpstr>
      <vt:lpstr>Measurements</vt:lpstr>
      <vt:lpstr>Measurements</vt:lpstr>
      <vt:lpstr>Measurements</vt:lpstr>
      <vt:lpstr>Measurements</vt:lpstr>
      <vt:lpstr>Measurements</vt:lpstr>
      <vt:lpstr>Measurements</vt:lpstr>
      <vt:lpstr>Measurements</vt:lpstr>
      <vt:lpstr>Measurements</vt:lpstr>
      <vt:lpstr>Measurements</vt:lpstr>
      <vt:lpstr>Measurements</vt:lpstr>
      <vt:lpstr>Measurements</vt:lpstr>
      <vt:lpstr>Measurements</vt:lpstr>
      <vt:lpstr>Measurements</vt:lpstr>
      <vt:lpstr>Measurements</vt:lpstr>
      <vt:lpstr>Measurements</vt:lpstr>
      <vt:lpstr>Measurements</vt:lpstr>
      <vt:lpstr>Measurements</vt:lpstr>
      <vt:lpstr>Measurements</vt:lpstr>
      <vt:lpstr>Measurements</vt:lpstr>
      <vt:lpstr>Table of Contents</vt:lpstr>
      <vt:lpstr>Conclusion</vt:lpstr>
      <vt:lpstr>PowerPoint Presentation</vt:lpstr>
      <vt:lpstr>PowerPoint Presentation</vt:lpstr>
      <vt:lpstr>PowerPoint Presentation</vt:lpstr>
      <vt:lpstr>Measurements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Souza Simoes, Luiza</dc:creator>
  <cp:lastModifiedBy>Souza Simoes, Luiza</cp:lastModifiedBy>
  <cp:revision>56</cp:revision>
  <dcterms:created xsi:type="dcterms:W3CDTF">2023-06-21T08:08:28Z</dcterms:created>
  <dcterms:modified xsi:type="dcterms:W3CDTF">2023-07-05T15:33:12Z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0x010100D42AA5F4068B6A449F3C4DAA707E85D5</vt:lpwstr>
  </property>
</Properties>
</file>